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42"/>
  </p:notesMasterIdLst>
  <p:sldIdLst>
    <p:sldId id="256" r:id="rId2"/>
    <p:sldId id="262" r:id="rId3"/>
    <p:sldId id="266" r:id="rId4"/>
    <p:sldId id="258" r:id="rId5"/>
    <p:sldId id="261" r:id="rId6"/>
    <p:sldId id="257" r:id="rId7"/>
    <p:sldId id="306" r:id="rId8"/>
    <p:sldId id="259" r:id="rId9"/>
    <p:sldId id="263" r:id="rId10"/>
    <p:sldId id="304" r:id="rId11"/>
    <p:sldId id="305" r:id="rId12"/>
    <p:sldId id="303" r:id="rId13"/>
    <p:sldId id="260" r:id="rId14"/>
    <p:sldId id="307" r:id="rId15"/>
    <p:sldId id="308" r:id="rId16"/>
    <p:sldId id="309" r:id="rId17"/>
    <p:sldId id="310" r:id="rId18"/>
    <p:sldId id="27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272" r:id="rId39"/>
    <p:sldId id="330" r:id="rId40"/>
    <p:sldId id="274" r:id="rId41"/>
  </p:sldIdLst>
  <p:sldSz cx="9144000" cy="5143500" type="screen16x9"/>
  <p:notesSz cx="6858000" cy="9144000"/>
  <p:embeddedFontLst>
    <p:embeddedFont>
      <p:font typeface="Actor" panose="020B0604020202020204" charset="0"/>
      <p:regular r:id="rId43"/>
    </p:embeddedFont>
    <p:embeddedFont>
      <p:font typeface="Bebas Neue" panose="020B0606020202050201" pitchFamily="34" charset="0"/>
      <p:regular r:id="rId44"/>
    </p:embeddedFont>
    <p:embeddedFont>
      <p:font typeface="Hammersmith One" panose="02010703030501060504" pitchFamily="2" charset="0"/>
      <p:regular r:id="rId45"/>
    </p:embeddedFont>
    <p:embeddedFont>
      <p:font typeface="Lucida Fax" panose="02060602050505020204" pitchFamily="18" charset="0"/>
      <p:regular r:id="rId46"/>
      <p:bold r:id="rId47"/>
      <p:italic r:id="rId48"/>
      <p:boldItalic r:id="rId49"/>
    </p:embeddedFont>
    <p:embeddedFont>
      <p:font typeface="Roboto Condensed Light"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222DC4-58F5-45AC-8D48-E2020C26687C}">
  <a:tblStyle styleId="{FD222DC4-58F5-45AC-8D48-E2020C2668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7" d="100"/>
          <a:sy n="107"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99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187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16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6b22064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6b22064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6b22064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6b22064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40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869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6b22064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6b22064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56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413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2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6b22064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6b22064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698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18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773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01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6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932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12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816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2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75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6b220649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6b220649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11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49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344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338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64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320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246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6b220649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6b220649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6b220649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6b220649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6b220649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6b220649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95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66f803f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66f803f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6b220649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06b220649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6e5c1e86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6e5c1e86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6f803fa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66f803fa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6f803fa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66f803fa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9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b2206495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b2206495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1" name="Google Shape;11;p2"/>
          <p:cNvSpPr/>
          <p:nvPr/>
        </p:nvSpPr>
        <p:spPr>
          <a:xfrm rot="5400000" flipH="1">
            <a:off x="7657475" y="-428325"/>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29300" y="1154275"/>
            <a:ext cx="4841700" cy="1773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5500"/>
              <a:buNone/>
              <a:defRPr sz="5500" b="1">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32100" y="3116913"/>
            <a:ext cx="44361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rot="5400000">
            <a:off x="713100" y="4318050"/>
            <a:ext cx="2523900" cy="2523900"/>
          </a:xfrm>
          <a:prstGeom prst="pie">
            <a:avLst>
              <a:gd name="adj1" fmla="val 5400122"/>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
        <p:cNvGrpSpPr/>
        <p:nvPr/>
      </p:nvGrpSpPr>
      <p:grpSpPr>
        <a:xfrm>
          <a:off x="0" y="0"/>
          <a:ext cx="0" cy="0"/>
          <a:chOff x="0" y="0"/>
          <a:chExt cx="0" cy="0"/>
        </a:xfrm>
      </p:grpSpPr>
      <p:pic>
        <p:nvPicPr>
          <p:cNvPr id="82" name="Google Shape;82;p13"/>
          <p:cNvPicPr preferRelativeResize="0"/>
          <p:nvPr/>
        </p:nvPicPr>
        <p:blipFill>
          <a:blip r:embed="rId2">
            <a:alphaModFix amt="54000"/>
          </a:blip>
          <a:stretch>
            <a:fillRect/>
          </a:stretch>
        </p:blipFill>
        <p:spPr>
          <a:xfrm rot="10800000">
            <a:off x="0" y="0"/>
            <a:ext cx="9144000" cy="5143500"/>
          </a:xfrm>
          <a:prstGeom prst="rect">
            <a:avLst/>
          </a:prstGeom>
          <a:noFill/>
          <a:ln>
            <a:noFill/>
          </a:ln>
        </p:spPr>
      </p:pic>
      <p:sp>
        <p:nvSpPr>
          <p:cNvPr id="83" name="Google Shape;83;p13"/>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txBox="1">
            <a:spLocks noGrp="1"/>
          </p:cNvSpPr>
          <p:nvPr>
            <p:ph type="title"/>
          </p:nvPr>
        </p:nvSpPr>
        <p:spPr>
          <a:xfrm>
            <a:off x="2518338" y="1503700"/>
            <a:ext cx="2638800" cy="39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3"/>
          <p:cNvSpPr txBox="1">
            <a:spLocks noGrp="1"/>
          </p:cNvSpPr>
          <p:nvPr>
            <p:ph type="title" idx="2" hasCustomPrompt="1"/>
          </p:nvPr>
        </p:nvSpPr>
        <p:spPr>
          <a:xfrm>
            <a:off x="1542422" y="1520200"/>
            <a:ext cx="7089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5424175" y="1461250"/>
            <a:ext cx="2177400" cy="47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3"/>
          </p:nvPr>
        </p:nvSpPr>
        <p:spPr>
          <a:xfrm>
            <a:off x="2518338" y="2341200"/>
            <a:ext cx="2638800" cy="39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13"/>
          <p:cNvSpPr txBox="1">
            <a:spLocks noGrp="1"/>
          </p:cNvSpPr>
          <p:nvPr>
            <p:ph type="title" idx="4" hasCustomPrompt="1"/>
          </p:nvPr>
        </p:nvSpPr>
        <p:spPr>
          <a:xfrm>
            <a:off x="1542425" y="2357688"/>
            <a:ext cx="7089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9" name="Google Shape;89;p13"/>
          <p:cNvSpPr txBox="1">
            <a:spLocks noGrp="1"/>
          </p:cNvSpPr>
          <p:nvPr>
            <p:ph type="subTitle" idx="5"/>
          </p:nvPr>
        </p:nvSpPr>
        <p:spPr>
          <a:xfrm>
            <a:off x="5424175" y="2298750"/>
            <a:ext cx="2177400" cy="47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6"/>
          </p:nvPr>
        </p:nvSpPr>
        <p:spPr>
          <a:xfrm>
            <a:off x="2518338" y="3178688"/>
            <a:ext cx="2638800" cy="39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13"/>
          <p:cNvSpPr txBox="1">
            <a:spLocks noGrp="1"/>
          </p:cNvSpPr>
          <p:nvPr>
            <p:ph type="title" idx="7" hasCustomPrompt="1"/>
          </p:nvPr>
        </p:nvSpPr>
        <p:spPr>
          <a:xfrm>
            <a:off x="1542422" y="3195188"/>
            <a:ext cx="7089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2" name="Google Shape;92;p13"/>
          <p:cNvSpPr txBox="1">
            <a:spLocks noGrp="1"/>
          </p:cNvSpPr>
          <p:nvPr>
            <p:ph type="subTitle" idx="8"/>
          </p:nvPr>
        </p:nvSpPr>
        <p:spPr>
          <a:xfrm>
            <a:off x="5424175" y="3136238"/>
            <a:ext cx="2177400" cy="47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9"/>
          </p:nvPr>
        </p:nvSpPr>
        <p:spPr>
          <a:xfrm>
            <a:off x="2518338" y="4016188"/>
            <a:ext cx="2638800" cy="391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title" idx="13" hasCustomPrompt="1"/>
          </p:nvPr>
        </p:nvSpPr>
        <p:spPr>
          <a:xfrm>
            <a:off x="1542425" y="4032688"/>
            <a:ext cx="7089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5" name="Google Shape;95;p13"/>
          <p:cNvSpPr txBox="1">
            <a:spLocks noGrp="1"/>
          </p:cNvSpPr>
          <p:nvPr>
            <p:ph type="subTitle" idx="14"/>
          </p:nvPr>
        </p:nvSpPr>
        <p:spPr>
          <a:xfrm>
            <a:off x="5424175" y="3973738"/>
            <a:ext cx="2177400" cy="47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6" name="Google Shape;96;p13"/>
          <p:cNvSpPr txBox="1">
            <a:spLocks noGrp="1"/>
          </p:cNvSpPr>
          <p:nvPr>
            <p:ph type="title" idx="15"/>
          </p:nvPr>
        </p:nvSpPr>
        <p:spPr>
          <a:xfrm>
            <a:off x="720000" y="739475"/>
            <a:ext cx="7704000" cy="303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3"/>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3"/>
          <p:cNvSpPr/>
          <p:nvPr/>
        </p:nvSpPr>
        <p:spPr>
          <a:xfrm rot="-5400000" flipH="1">
            <a:off x="-975775" y="4216675"/>
            <a:ext cx="1901700" cy="1901700"/>
          </a:xfrm>
          <a:prstGeom prst="pie">
            <a:avLst>
              <a:gd name="adj1" fmla="val 5400122"/>
              <a:gd name="adj2" fmla="val 1079192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8424000" y="1100850"/>
            <a:ext cx="1742100" cy="1742100"/>
          </a:xfrm>
          <a:prstGeom prst="pie">
            <a:avLst>
              <a:gd name="adj1" fmla="val 5400122"/>
              <a:gd name="adj2" fmla="val 1620000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00"/>
        <p:cNvGrpSpPr/>
        <p:nvPr/>
      </p:nvGrpSpPr>
      <p:grpSpPr>
        <a:xfrm>
          <a:off x="0" y="0"/>
          <a:ext cx="0" cy="0"/>
          <a:chOff x="0" y="0"/>
          <a:chExt cx="0" cy="0"/>
        </a:xfrm>
      </p:grpSpPr>
      <p:pic>
        <p:nvPicPr>
          <p:cNvPr id="101" name="Google Shape;101;p14"/>
          <p:cNvPicPr preferRelativeResize="0"/>
          <p:nvPr/>
        </p:nvPicPr>
        <p:blipFill>
          <a:blip r:embed="rId2">
            <a:alphaModFix amt="54000"/>
          </a:blip>
          <a:stretch>
            <a:fillRect/>
          </a:stretch>
        </p:blipFill>
        <p:spPr>
          <a:xfrm flipH="1">
            <a:off x="0" y="0"/>
            <a:ext cx="9144000" cy="5143500"/>
          </a:xfrm>
          <a:prstGeom prst="rect">
            <a:avLst/>
          </a:prstGeom>
          <a:noFill/>
          <a:ln>
            <a:noFill/>
          </a:ln>
        </p:spPr>
      </p:pic>
      <p:sp>
        <p:nvSpPr>
          <p:cNvPr id="102" name="Google Shape;102;p14"/>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txBox="1">
            <a:spLocks noGrp="1"/>
          </p:cNvSpPr>
          <p:nvPr>
            <p:ph type="title"/>
          </p:nvPr>
        </p:nvSpPr>
        <p:spPr>
          <a:xfrm>
            <a:off x="713100" y="1249888"/>
            <a:ext cx="3577200" cy="157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4" name="Google Shape;104;p14"/>
          <p:cNvSpPr txBox="1">
            <a:spLocks noGrp="1"/>
          </p:cNvSpPr>
          <p:nvPr>
            <p:ph type="subTitle" idx="1"/>
          </p:nvPr>
        </p:nvSpPr>
        <p:spPr>
          <a:xfrm>
            <a:off x="713100" y="2826012"/>
            <a:ext cx="3577200" cy="14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4"/>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4"/>
          <p:cNvSpPr/>
          <p:nvPr/>
        </p:nvSpPr>
        <p:spPr>
          <a:xfrm rot="5400000">
            <a:off x="8213950" y="4217675"/>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7"/>
        <p:cNvGrpSpPr/>
        <p:nvPr/>
      </p:nvGrpSpPr>
      <p:grpSpPr>
        <a:xfrm>
          <a:off x="0" y="0"/>
          <a:ext cx="0" cy="0"/>
          <a:chOff x="0" y="0"/>
          <a:chExt cx="0" cy="0"/>
        </a:xfrm>
      </p:grpSpPr>
      <p:pic>
        <p:nvPicPr>
          <p:cNvPr id="108" name="Google Shape;108;p15"/>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09" name="Google Shape;109;p1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title"/>
          </p:nvPr>
        </p:nvSpPr>
        <p:spPr>
          <a:xfrm>
            <a:off x="713100" y="3227000"/>
            <a:ext cx="5645700" cy="590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5"/>
          <p:cNvSpPr txBox="1">
            <a:spLocks noGrp="1"/>
          </p:cNvSpPr>
          <p:nvPr>
            <p:ph type="subTitle" idx="1"/>
          </p:nvPr>
        </p:nvSpPr>
        <p:spPr>
          <a:xfrm>
            <a:off x="713100" y="1748600"/>
            <a:ext cx="56457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
        <p:nvSpPr>
          <p:cNvPr id="112" name="Google Shape;112;p1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15"/>
          <p:cNvSpPr/>
          <p:nvPr/>
        </p:nvSpPr>
        <p:spPr>
          <a:xfrm rot="5400000">
            <a:off x="8213950" y="4217675"/>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pic>
        <p:nvPicPr>
          <p:cNvPr id="141" name="Google Shape;141;p19"/>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42" name="Google Shape;142;p19"/>
          <p:cNvSpPr/>
          <p:nvPr/>
        </p:nvSpPr>
        <p:spPr>
          <a:xfrm rot="5400000" flipH="1">
            <a:off x="8213950" y="-411450"/>
            <a:ext cx="1901700" cy="1901700"/>
          </a:xfrm>
          <a:prstGeom prst="pie">
            <a:avLst>
              <a:gd name="adj1" fmla="val 5400122"/>
              <a:gd name="adj2" fmla="val 10791923"/>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flipH="1">
            <a:off x="-975775" y="4217675"/>
            <a:ext cx="1934100" cy="1934100"/>
          </a:xfrm>
          <a:prstGeom prst="pie">
            <a:avLst>
              <a:gd name="adj1" fmla="val 5400122"/>
              <a:gd name="adj2" fmla="val 1079192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title"/>
          </p:nvPr>
        </p:nvSpPr>
        <p:spPr>
          <a:xfrm>
            <a:off x="720000" y="739475"/>
            <a:ext cx="77040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19"/>
          <p:cNvSpPr txBox="1">
            <a:spLocks noGrp="1"/>
          </p:cNvSpPr>
          <p:nvPr>
            <p:ph type="title" idx="2"/>
          </p:nvPr>
        </p:nvSpPr>
        <p:spPr>
          <a:xfrm>
            <a:off x="720000" y="2770825"/>
            <a:ext cx="2086800" cy="3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19"/>
          <p:cNvSpPr txBox="1">
            <a:spLocks noGrp="1"/>
          </p:cNvSpPr>
          <p:nvPr>
            <p:ph type="subTitle" idx="1"/>
          </p:nvPr>
        </p:nvSpPr>
        <p:spPr>
          <a:xfrm>
            <a:off x="720002" y="31669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19"/>
          <p:cNvSpPr txBox="1">
            <a:spLocks noGrp="1"/>
          </p:cNvSpPr>
          <p:nvPr>
            <p:ph type="title" idx="3"/>
          </p:nvPr>
        </p:nvSpPr>
        <p:spPr>
          <a:xfrm>
            <a:off x="3528600" y="2770925"/>
            <a:ext cx="2086800" cy="3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9"/>
          <p:cNvSpPr txBox="1">
            <a:spLocks noGrp="1"/>
          </p:cNvSpPr>
          <p:nvPr>
            <p:ph type="subTitle" idx="4"/>
          </p:nvPr>
        </p:nvSpPr>
        <p:spPr>
          <a:xfrm>
            <a:off x="3528597" y="31669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 name="Google Shape;150;p19"/>
          <p:cNvSpPr txBox="1">
            <a:spLocks noGrp="1"/>
          </p:cNvSpPr>
          <p:nvPr>
            <p:ph type="title" idx="5"/>
          </p:nvPr>
        </p:nvSpPr>
        <p:spPr>
          <a:xfrm>
            <a:off x="6337199" y="2770925"/>
            <a:ext cx="2086800" cy="3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19"/>
          <p:cNvSpPr txBox="1">
            <a:spLocks noGrp="1"/>
          </p:cNvSpPr>
          <p:nvPr>
            <p:ph type="subTitle" idx="6"/>
          </p:nvPr>
        </p:nvSpPr>
        <p:spPr>
          <a:xfrm>
            <a:off x="6337198" y="3166925"/>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19"/>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27" name="Google Shape;227;p26"/>
          <p:cNvSpPr/>
          <p:nvPr/>
        </p:nvSpPr>
        <p:spPr>
          <a:xfrm rot="10800000" flipH="1">
            <a:off x="7959300" y="4604100"/>
            <a:ext cx="943200" cy="943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10800000">
            <a:off x="-756900" y="539400"/>
            <a:ext cx="1470000" cy="1470000"/>
          </a:xfrm>
          <a:prstGeom prst="pie">
            <a:avLst>
              <a:gd name="adj1" fmla="val 5400122"/>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pic>
        <p:nvPicPr>
          <p:cNvPr id="231" name="Google Shape;231;p27"/>
          <p:cNvPicPr preferRelativeResize="0"/>
          <p:nvPr/>
        </p:nvPicPr>
        <p:blipFill>
          <a:blip r:embed="rId2">
            <a:alphaModFix amt="54000"/>
          </a:blip>
          <a:stretch>
            <a:fillRect/>
          </a:stretch>
        </p:blipFill>
        <p:spPr>
          <a:xfrm rot="10800000">
            <a:off x="0" y="0"/>
            <a:ext cx="9144000" cy="5143500"/>
          </a:xfrm>
          <a:prstGeom prst="rect">
            <a:avLst/>
          </a:prstGeom>
          <a:noFill/>
          <a:ln>
            <a:noFill/>
          </a:ln>
        </p:spPr>
      </p:pic>
      <p:sp>
        <p:nvSpPr>
          <p:cNvPr id="232" name="Google Shape;232;p27"/>
          <p:cNvSpPr/>
          <p:nvPr/>
        </p:nvSpPr>
        <p:spPr>
          <a:xfrm rot="-5400000">
            <a:off x="-1146300" y="-393750"/>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5400000" flipH="1">
            <a:off x="8430900" y="-393750"/>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mt="54000"/>
          </a:blip>
          <a:stretch>
            <a:fillRect/>
          </a:stretch>
        </p:blipFill>
        <p:spPr>
          <a:xfrm flipH="1">
            <a:off x="0" y="0"/>
            <a:ext cx="9144000" cy="5143500"/>
          </a:xfrm>
          <a:prstGeom prst="rect">
            <a:avLst/>
          </a:prstGeom>
          <a:noFill/>
          <a:ln>
            <a:noFill/>
          </a:ln>
        </p:spPr>
      </p:pic>
      <p:sp>
        <p:nvSpPr>
          <p:cNvPr id="18" name="Google Shape;18;p3"/>
          <p:cNvSpPr/>
          <p:nvPr/>
        </p:nvSpPr>
        <p:spPr>
          <a:xfrm rot="5400000" flipH="1">
            <a:off x="8213950" y="-393750"/>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909650" y="1431625"/>
            <a:ext cx="3145500" cy="19767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solidFill>
                  <a:schemeClr val="dk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7372200" y="2168188"/>
            <a:ext cx="10587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909650" y="3408325"/>
            <a:ext cx="3145500" cy="470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3" name="Google Shape;23;p3"/>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6" name="Google Shape;26;p4"/>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720000" y="739477"/>
            <a:ext cx="77040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29" name="Google Shape;29;p4"/>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4"/>
          <p:cNvSpPr/>
          <p:nvPr/>
        </p:nvSpPr>
        <p:spPr>
          <a:xfrm rot="5400000">
            <a:off x="8213950" y="4217675"/>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756900" y="1836750"/>
            <a:ext cx="1470000" cy="1470000"/>
          </a:xfrm>
          <a:prstGeom prst="pie">
            <a:avLst>
              <a:gd name="adj1" fmla="val 5400122"/>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mt="54000"/>
          </a:blip>
          <a:stretch>
            <a:fillRect/>
          </a:stretch>
        </p:blipFill>
        <p:spPr>
          <a:xfrm rot="10800000">
            <a:off x="0" y="0"/>
            <a:ext cx="9144000" cy="5143500"/>
          </a:xfrm>
          <a:prstGeom prst="rect">
            <a:avLst/>
          </a:prstGeom>
          <a:noFill/>
          <a:ln>
            <a:noFill/>
          </a:ln>
        </p:spPr>
      </p:pic>
      <p:sp>
        <p:nvSpPr>
          <p:cNvPr id="44" name="Google Shape;44;p6"/>
          <p:cNvSpPr/>
          <p:nvPr/>
        </p:nvSpPr>
        <p:spPr>
          <a:xfrm rot="10800000" flipH="1">
            <a:off x="7959300" y="4604100"/>
            <a:ext cx="943200" cy="9432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0800000">
            <a:off x="-756900" y="539400"/>
            <a:ext cx="1470000" cy="1470000"/>
          </a:xfrm>
          <a:prstGeom prst="pie">
            <a:avLst>
              <a:gd name="adj1" fmla="val 5400122"/>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720000" y="739475"/>
            <a:ext cx="77040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6"/>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51" name="Google Shape;51;p7"/>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body" idx="1"/>
          </p:nvPr>
        </p:nvSpPr>
        <p:spPr>
          <a:xfrm>
            <a:off x="713100" y="2051700"/>
            <a:ext cx="3586800" cy="25524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Clr>
                <a:schemeClr val="dk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3" name="Google Shape;53;p7"/>
          <p:cNvSpPr txBox="1">
            <a:spLocks noGrp="1"/>
          </p:cNvSpPr>
          <p:nvPr>
            <p:ph type="title"/>
          </p:nvPr>
        </p:nvSpPr>
        <p:spPr>
          <a:xfrm>
            <a:off x="713100" y="839150"/>
            <a:ext cx="3586800" cy="1212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7"/>
          <p:cNvSpPr/>
          <p:nvPr/>
        </p:nvSpPr>
        <p:spPr>
          <a:xfrm rot="5400000" flipH="1">
            <a:off x="7448950" y="-424825"/>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pic>
        <p:nvPicPr>
          <p:cNvPr id="62" name="Google Shape;62;p9"/>
          <p:cNvPicPr preferRelativeResize="0"/>
          <p:nvPr/>
        </p:nvPicPr>
        <p:blipFill>
          <a:blip r:embed="rId2">
            <a:alphaModFix amt="54000"/>
          </a:blip>
          <a:stretch>
            <a:fillRect/>
          </a:stretch>
        </p:blipFill>
        <p:spPr>
          <a:xfrm flipH="1">
            <a:off x="0" y="0"/>
            <a:ext cx="9144000" cy="5143500"/>
          </a:xfrm>
          <a:prstGeom prst="rect">
            <a:avLst/>
          </a:prstGeom>
          <a:noFill/>
          <a:ln>
            <a:noFill/>
          </a:ln>
        </p:spPr>
      </p:pic>
      <p:sp>
        <p:nvSpPr>
          <p:cNvPr id="63" name="Google Shape;63;p9"/>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088300" y="1203225"/>
            <a:ext cx="4967400" cy="76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9"/>
          <p:cNvSpPr txBox="1">
            <a:spLocks noGrp="1"/>
          </p:cNvSpPr>
          <p:nvPr>
            <p:ph type="subTitle" idx="1"/>
          </p:nvPr>
        </p:nvSpPr>
        <p:spPr>
          <a:xfrm>
            <a:off x="2088300" y="2117275"/>
            <a:ext cx="4967400" cy="107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9"/>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pic>
        <p:nvPicPr>
          <p:cNvPr id="68" name="Google Shape;68;p10"/>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69" name="Google Shape;69;p10"/>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738975" y="1078700"/>
            <a:ext cx="3493800" cy="34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1" name="Google Shape;71;p10"/>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0"/>
          <p:cNvSpPr/>
          <p:nvPr/>
        </p:nvSpPr>
        <p:spPr>
          <a:xfrm>
            <a:off x="8424000" y="3401400"/>
            <a:ext cx="1742100" cy="1742100"/>
          </a:xfrm>
          <a:prstGeom prst="pie">
            <a:avLst>
              <a:gd name="adj1" fmla="val 5400122"/>
              <a:gd name="adj2" fmla="val 1620000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pic>
        <p:nvPicPr>
          <p:cNvPr id="74" name="Google Shape;74;p11"/>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75" name="Google Shape;75;p11"/>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hasCustomPrompt="1"/>
          </p:nvPr>
        </p:nvSpPr>
        <p:spPr>
          <a:xfrm>
            <a:off x="1284000" y="1572025"/>
            <a:ext cx="6576000" cy="179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1"/>
          <p:cNvSpPr txBox="1">
            <a:spLocks noGrp="1"/>
          </p:cNvSpPr>
          <p:nvPr>
            <p:ph type="subTitle" idx="1"/>
          </p:nvPr>
        </p:nvSpPr>
        <p:spPr>
          <a:xfrm>
            <a:off x="1284000" y="3364225"/>
            <a:ext cx="6576000" cy="4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8" name="Google Shape;78;p11"/>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7882200" y="229300"/>
            <a:ext cx="548700" cy="22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200"/>
              <a:buFont typeface="Hammersmith One"/>
              <a:buNone/>
              <a:defRPr sz="3200">
                <a:solidFill>
                  <a:schemeClr val="lt1"/>
                </a:solidFill>
                <a:latin typeface="Hammersmith One"/>
                <a:ea typeface="Hammersmith One"/>
                <a:cs typeface="Hammersmith One"/>
                <a:sym typeface="Hammersmith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1"/>
              </a:buClr>
              <a:buSzPts val="1400"/>
              <a:buFont typeface="Actor"/>
              <a:buChar char="●"/>
              <a:defRPr>
                <a:solidFill>
                  <a:schemeClr val="lt1"/>
                </a:solidFill>
                <a:latin typeface="Actor"/>
                <a:ea typeface="Actor"/>
                <a:cs typeface="Actor"/>
                <a:sym typeface="Actor"/>
              </a:defRPr>
            </a:lvl1pPr>
            <a:lvl2pPr marL="914400" lvl="1"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2pPr>
            <a:lvl3pPr marL="1371600" lvl="2"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3pPr>
            <a:lvl4pPr marL="1828800" lvl="3"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4pPr>
            <a:lvl5pPr marL="2286000" lvl="4"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5pPr>
            <a:lvl6pPr marL="2743200" lvl="5"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6pPr>
            <a:lvl7pPr marL="3200400" lvl="6"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7pPr>
            <a:lvl8pPr marL="3657600" lvl="7" indent="-317500">
              <a:lnSpc>
                <a:spcPct val="115000"/>
              </a:lnSpc>
              <a:spcBef>
                <a:spcPts val="1600"/>
              </a:spcBef>
              <a:spcAft>
                <a:spcPts val="0"/>
              </a:spcAft>
              <a:buClr>
                <a:schemeClr val="lt1"/>
              </a:buClr>
              <a:buSzPts val="1400"/>
              <a:buFont typeface="Actor"/>
              <a:buChar char="○"/>
              <a:defRPr>
                <a:solidFill>
                  <a:schemeClr val="lt1"/>
                </a:solidFill>
                <a:latin typeface="Actor"/>
                <a:ea typeface="Actor"/>
                <a:cs typeface="Actor"/>
                <a:sym typeface="Actor"/>
              </a:defRPr>
            </a:lvl8pPr>
            <a:lvl9pPr marL="4114800" lvl="8" indent="-317500">
              <a:lnSpc>
                <a:spcPct val="115000"/>
              </a:lnSpc>
              <a:spcBef>
                <a:spcPts val="1600"/>
              </a:spcBef>
              <a:spcAft>
                <a:spcPts val="1600"/>
              </a:spcAft>
              <a:buClr>
                <a:schemeClr val="lt1"/>
              </a:buClr>
              <a:buSzPts val="1400"/>
              <a:buFont typeface="Actor"/>
              <a:buChar char="■"/>
              <a:defRPr>
                <a:solidFill>
                  <a:schemeClr val="lt1"/>
                </a:solidFill>
                <a:latin typeface="Actor"/>
                <a:ea typeface="Actor"/>
                <a:cs typeface="Actor"/>
                <a:sym typeface="Actor"/>
              </a:defRPr>
            </a:lvl9pPr>
          </a:lstStyle>
          <a:p>
            <a:endParaRPr/>
          </a:p>
        </p:txBody>
      </p:sp>
      <p:sp>
        <p:nvSpPr>
          <p:cNvPr id="8" name="Google Shape;8;p1"/>
          <p:cNvSpPr txBox="1">
            <a:spLocks noGrp="1"/>
          </p:cNvSpPr>
          <p:nvPr>
            <p:ph type="sldNum" idx="12"/>
          </p:nvPr>
        </p:nvSpPr>
        <p:spPr>
          <a:xfrm>
            <a:off x="7882200" y="219400"/>
            <a:ext cx="548700" cy="2484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Hammersmith One"/>
                <a:ea typeface="Hammersmith One"/>
                <a:cs typeface="Hammersmith One"/>
                <a:sym typeface="Hammersmith One"/>
              </a:defRPr>
            </a:lvl1pPr>
            <a:lvl2pPr lvl="1" algn="r">
              <a:buNone/>
              <a:defRPr sz="1000">
                <a:solidFill>
                  <a:schemeClr val="lt1"/>
                </a:solidFill>
                <a:latin typeface="Hammersmith One"/>
                <a:ea typeface="Hammersmith One"/>
                <a:cs typeface="Hammersmith One"/>
                <a:sym typeface="Hammersmith One"/>
              </a:defRPr>
            </a:lvl2pPr>
            <a:lvl3pPr lvl="2" algn="r">
              <a:buNone/>
              <a:defRPr sz="1000">
                <a:solidFill>
                  <a:schemeClr val="lt1"/>
                </a:solidFill>
                <a:latin typeface="Hammersmith One"/>
                <a:ea typeface="Hammersmith One"/>
                <a:cs typeface="Hammersmith One"/>
                <a:sym typeface="Hammersmith One"/>
              </a:defRPr>
            </a:lvl3pPr>
            <a:lvl4pPr lvl="3" algn="r">
              <a:buNone/>
              <a:defRPr sz="1000">
                <a:solidFill>
                  <a:schemeClr val="lt1"/>
                </a:solidFill>
                <a:latin typeface="Hammersmith One"/>
                <a:ea typeface="Hammersmith One"/>
                <a:cs typeface="Hammersmith One"/>
                <a:sym typeface="Hammersmith One"/>
              </a:defRPr>
            </a:lvl4pPr>
            <a:lvl5pPr lvl="4" algn="r">
              <a:buNone/>
              <a:defRPr sz="1000">
                <a:solidFill>
                  <a:schemeClr val="lt1"/>
                </a:solidFill>
                <a:latin typeface="Hammersmith One"/>
                <a:ea typeface="Hammersmith One"/>
                <a:cs typeface="Hammersmith One"/>
                <a:sym typeface="Hammersmith One"/>
              </a:defRPr>
            </a:lvl5pPr>
            <a:lvl6pPr lvl="5" algn="r">
              <a:buNone/>
              <a:defRPr sz="1000">
                <a:solidFill>
                  <a:schemeClr val="lt1"/>
                </a:solidFill>
                <a:latin typeface="Hammersmith One"/>
                <a:ea typeface="Hammersmith One"/>
                <a:cs typeface="Hammersmith One"/>
                <a:sym typeface="Hammersmith One"/>
              </a:defRPr>
            </a:lvl6pPr>
            <a:lvl7pPr lvl="6" algn="r">
              <a:buNone/>
              <a:defRPr sz="1000">
                <a:solidFill>
                  <a:schemeClr val="lt1"/>
                </a:solidFill>
                <a:latin typeface="Hammersmith One"/>
                <a:ea typeface="Hammersmith One"/>
                <a:cs typeface="Hammersmith One"/>
                <a:sym typeface="Hammersmith One"/>
              </a:defRPr>
            </a:lvl7pPr>
            <a:lvl8pPr lvl="7" algn="r">
              <a:buNone/>
              <a:defRPr sz="1000">
                <a:solidFill>
                  <a:schemeClr val="lt1"/>
                </a:solidFill>
                <a:latin typeface="Hammersmith One"/>
                <a:ea typeface="Hammersmith One"/>
                <a:cs typeface="Hammersmith One"/>
                <a:sym typeface="Hammersmith One"/>
              </a:defRPr>
            </a:lvl8pPr>
            <a:lvl9pPr lvl="8" algn="r">
              <a:buNone/>
              <a:defRPr sz="1000">
                <a:solidFill>
                  <a:schemeClr val="lt1"/>
                </a:solidFill>
                <a:latin typeface="Hammersmith One"/>
                <a:ea typeface="Hammersmith One"/>
                <a:cs typeface="Hammersmith One"/>
                <a:sym typeface="Hammersmith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5" r:id="rId13"/>
    <p:sldLayoutId id="2147483672"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7.jp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4"/>
        <p:cNvGrpSpPr/>
        <p:nvPr/>
      </p:nvGrpSpPr>
      <p:grpSpPr>
        <a:xfrm>
          <a:off x="0" y="0"/>
          <a:ext cx="0" cy="0"/>
          <a:chOff x="0" y="0"/>
          <a:chExt cx="0" cy="0"/>
        </a:xfrm>
      </p:grpSpPr>
      <p:sp>
        <p:nvSpPr>
          <p:cNvPr id="245" name="Google Shape;245;p31"/>
          <p:cNvSpPr txBox="1">
            <a:spLocks noGrp="1"/>
          </p:cNvSpPr>
          <p:nvPr>
            <p:ph type="ctrTitle"/>
          </p:nvPr>
        </p:nvSpPr>
        <p:spPr>
          <a:xfrm>
            <a:off x="0" y="388968"/>
            <a:ext cx="6204376" cy="3643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PINNACLE INSTITUTE OF MANAGEMENT SCIENCE</a:t>
            </a:r>
            <a:br>
              <a:rPr lang="en-US" sz="1400" dirty="0"/>
            </a:br>
            <a:br>
              <a:rPr lang="en-US" sz="1400" dirty="0"/>
            </a:br>
            <a:endParaRPr sz="1600" b="0" dirty="0">
              <a:solidFill>
                <a:schemeClr val="lt1"/>
              </a:solidFill>
            </a:endParaRPr>
          </a:p>
        </p:txBody>
      </p:sp>
      <p:sp>
        <p:nvSpPr>
          <p:cNvPr id="246" name="Google Shape;246;p31"/>
          <p:cNvSpPr txBox="1">
            <a:spLocks noGrp="1"/>
          </p:cNvSpPr>
          <p:nvPr>
            <p:ph type="subTitle" idx="1"/>
          </p:nvPr>
        </p:nvSpPr>
        <p:spPr>
          <a:xfrm>
            <a:off x="607825" y="2641451"/>
            <a:ext cx="2389350" cy="520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tx1"/>
                </a:solidFill>
                <a:latin typeface="Lucida Fax" pitchFamily="18" charset="0"/>
              </a:rPr>
              <a:t>SUBMITTED BY:-</a:t>
            </a:r>
            <a:endParaRPr sz="2000" dirty="0"/>
          </a:p>
        </p:txBody>
      </p:sp>
      <p:pic>
        <p:nvPicPr>
          <p:cNvPr id="247" name="Google Shape;247;p31"/>
          <p:cNvPicPr preferRelativeResize="0"/>
          <p:nvPr/>
        </p:nvPicPr>
        <p:blipFill rotWithShape="1">
          <a:blip r:embed="rId3">
            <a:alphaModFix/>
          </a:blip>
          <a:srcRect l="8800" t="99"/>
          <a:stretch/>
        </p:blipFill>
        <p:spPr>
          <a:xfrm>
            <a:off x="5840275" y="544125"/>
            <a:ext cx="2794450" cy="4599373"/>
          </a:xfrm>
          <a:prstGeom prst="rect">
            <a:avLst/>
          </a:prstGeom>
          <a:noFill/>
          <a:ln>
            <a:noFill/>
          </a:ln>
        </p:spPr>
      </p:pic>
      <p:sp>
        <p:nvSpPr>
          <p:cNvPr id="248" name="Google Shape;248;p31"/>
          <p:cNvSpPr/>
          <p:nvPr/>
        </p:nvSpPr>
        <p:spPr>
          <a:xfrm rot="5400000" flipH="1">
            <a:off x="7657475" y="-428325"/>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5270950" y="3677975"/>
            <a:ext cx="943200" cy="94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txBox="1">
            <a:spLocks noGrp="1"/>
          </p:cNvSpPr>
          <p:nvPr>
            <p:ph type="subTitle" idx="1"/>
          </p:nvPr>
        </p:nvSpPr>
        <p:spPr>
          <a:xfrm>
            <a:off x="981986" y="2092990"/>
            <a:ext cx="5075913" cy="5208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ONLINE MOVIE TICKET RESERVATION SYSTEM</a:t>
            </a:r>
            <a:r>
              <a:rPr lang="en-US" sz="1800" dirty="0">
                <a:latin typeface="Hammersmith One"/>
                <a:ea typeface="Hammersmith One"/>
                <a:cs typeface="Hammersmith One"/>
                <a:sym typeface="Hammersmith One"/>
              </a:rPr>
              <a:t>    </a:t>
            </a:r>
            <a:endParaRPr lang="en-US" sz="1800" dirty="0">
              <a:solidFill>
                <a:schemeClr val="lt1"/>
              </a:solidFill>
              <a:latin typeface="Hammersmith One"/>
              <a:ea typeface="Hammersmith One"/>
              <a:cs typeface="Hammersmith One"/>
              <a:sym typeface="Hammersmith One"/>
            </a:endParaRPr>
          </a:p>
        </p:txBody>
      </p:sp>
      <p:sp>
        <p:nvSpPr>
          <p:cNvPr id="251" name="Google Shape;251;p31"/>
          <p:cNvSpPr txBox="1">
            <a:spLocks noGrp="1"/>
          </p:cNvSpPr>
          <p:nvPr>
            <p:ph type="subTitle" idx="1"/>
          </p:nvPr>
        </p:nvSpPr>
        <p:spPr>
          <a:xfrm>
            <a:off x="509275" y="1702976"/>
            <a:ext cx="2874886" cy="363002"/>
          </a:xfrm>
          <a:prstGeom prst="rect">
            <a:avLst/>
          </a:prstGeom>
        </p:spPr>
        <p:txBody>
          <a:bodyPr spcFirstLastPara="1" wrap="square" lIns="91425" tIns="91425" rIns="91425" bIns="91425" anchor="ctr" anchorCtr="0">
            <a:noAutofit/>
          </a:bodyPr>
          <a:lstStyle/>
          <a:p>
            <a:pPr marL="0" indent="0" algn="l"/>
            <a:r>
              <a:rPr lang="en-US" sz="2000" dirty="0">
                <a:solidFill>
                  <a:schemeClr val="tx1"/>
                </a:solidFill>
                <a:latin typeface="Lucida Fax" pitchFamily="18" charset="0"/>
                <a:ea typeface="Hammersmith One"/>
                <a:cs typeface="Hammersmith One"/>
                <a:sym typeface="Hammersmith One"/>
              </a:rPr>
              <a:t>PROJECT TITLE</a:t>
            </a:r>
            <a:r>
              <a:rPr lang="en-US" sz="2000" dirty="0">
                <a:solidFill>
                  <a:schemeClr val="tx1"/>
                </a:solidFill>
                <a:latin typeface="Lucida Fax" pitchFamily="18" charset="0"/>
              </a:rPr>
              <a:t>:-</a:t>
            </a:r>
            <a:endParaRPr lang="en-US" sz="1200" dirty="0"/>
          </a:p>
          <a:p>
            <a:pPr marL="0" lvl="0" indent="0" algn="l" rtl="0">
              <a:spcBef>
                <a:spcPts val="0"/>
              </a:spcBef>
              <a:spcAft>
                <a:spcPts val="0"/>
              </a:spcAft>
              <a:buNone/>
            </a:pPr>
            <a:endParaRPr sz="1000" dirty="0">
              <a:solidFill>
                <a:schemeClr val="lt1"/>
              </a:solidFill>
              <a:latin typeface="Hammersmith One"/>
              <a:ea typeface="Hammersmith One"/>
              <a:cs typeface="Hammersmith One"/>
              <a:sym typeface="Hammersmith One"/>
            </a:endParaRPr>
          </a:p>
        </p:txBody>
      </p:sp>
      <p:sp>
        <p:nvSpPr>
          <p:cNvPr id="252" name="Google Shape;252;p31"/>
          <p:cNvSpPr txBox="1">
            <a:spLocks noGrp="1"/>
          </p:cNvSpPr>
          <p:nvPr>
            <p:ph type="subTitle" idx="1"/>
          </p:nvPr>
        </p:nvSpPr>
        <p:spPr>
          <a:xfrm>
            <a:off x="7247975" y="222100"/>
            <a:ext cx="1345800" cy="24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latin typeface="Hammersmith One"/>
                <a:ea typeface="Hammersmith One"/>
                <a:cs typeface="Hammersmith One"/>
                <a:sym typeface="Hammersmith One"/>
              </a:rPr>
              <a:t>SLIDESGO</a:t>
            </a:r>
            <a:endParaRPr sz="1000" dirty="0">
              <a:solidFill>
                <a:schemeClr val="lt1"/>
              </a:solidFill>
              <a:latin typeface="Hammersmith One"/>
              <a:ea typeface="Hammersmith One"/>
              <a:cs typeface="Hammersmith One"/>
              <a:sym typeface="Hammersmith One"/>
            </a:endParaRPr>
          </a:p>
        </p:txBody>
      </p:sp>
      <p:sp>
        <p:nvSpPr>
          <p:cNvPr id="4" name="Google Shape;250;p31">
            <a:extLst>
              <a:ext uri="{FF2B5EF4-FFF2-40B4-BE49-F238E27FC236}">
                <a16:creationId xmlns:a16="http://schemas.microsoft.com/office/drawing/2014/main" id="{B7BDFC88-2C40-2087-9746-BF103864725F}"/>
              </a:ext>
            </a:extLst>
          </p:cNvPr>
          <p:cNvSpPr txBox="1">
            <a:spLocks/>
          </p:cNvSpPr>
          <p:nvPr/>
        </p:nvSpPr>
        <p:spPr>
          <a:xfrm>
            <a:off x="1166201" y="3113277"/>
            <a:ext cx="2727143" cy="5208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ctor"/>
              <a:buNone/>
              <a:defRPr sz="1600" b="0" i="0" u="none" strike="noStrike" cap="none">
                <a:solidFill>
                  <a:schemeClr val="lt1"/>
                </a:solidFill>
                <a:latin typeface="Actor"/>
                <a:ea typeface="Actor"/>
                <a:cs typeface="Actor"/>
                <a:sym typeface="Actor"/>
              </a:defRPr>
            </a:lvl1pPr>
            <a:lvl2pPr marL="914400" marR="0" lvl="1"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2pPr>
            <a:lvl3pPr marL="1371600" marR="0" lvl="2"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3pPr>
            <a:lvl4pPr marL="1828800" marR="0" lvl="3"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4pPr>
            <a:lvl5pPr marL="2286000" marR="0" lvl="4"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5pPr>
            <a:lvl6pPr marL="2743200" marR="0" lvl="5"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6pPr>
            <a:lvl7pPr marL="3200400" marR="0" lvl="6"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7pPr>
            <a:lvl8pPr marL="3657600" marR="0" lvl="7"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8pPr>
            <a:lvl9pPr marL="4114800" marR="0" lvl="8" indent="-317500" algn="ctr" rtl="0">
              <a:lnSpc>
                <a:spcPct val="100000"/>
              </a:lnSpc>
              <a:spcBef>
                <a:spcPts val="0"/>
              </a:spcBef>
              <a:spcAft>
                <a:spcPts val="0"/>
              </a:spcAft>
              <a:buClr>
                <a:schemeClr val="lt1"/>
              </a:buClr>
              <a:buSzPts val="1800"/>
              <a:buFont typeface="Actor"/>
              <a:buNone/>
              <a:defRPr sz="1800" b="0" i="0" u="none" strike="noStrike" cap="none">
                <a:solidFill>
                  <a:schemeClr val="lt1"/>
                </a:solidFill>
                <a:latin typeface="Actor"/>
                <a:ea typeface="Actor"/>
                <a:cs typeface="Actor"/>
                <a:sym typeface="Actor"/>
              </a:defRPr>
            </a:lvl9pPr>
          </a:lstStyle>
          <a:p>
            <a:pPr marL="0" indent="0" algn="l"/>
            <a:r>
              <a:rPr lang="en-US" dirty="0">
                <a:latin typeface="Hammersmith One"/>
                <a:ea typeface="Hammersmith One"/>
                <a:cs typeface="Hammersmith One"/>
                <a:sym typeface="Hammersmith One"/>
              </a:rPr>
              <a:t>SATISH E (19P3SB7021)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6" name="Google Shape;386;p38"/>
          <p:cNvSpPr txBox="1">
            <a:spLocks noGrp="1"/>
          </p:cNvSpPr>
          <p:nvPr>
            <p:ph type="title"/>
          </p:nvPr>
        </p:nvSpPr>
        <p:spPr>
          <a:xfrm>
            <a:off x="720000" y="739475"/>
            <a:ext cx="77040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DATA FLOW DIAGRAMS</a:t>
            </a:r>
            <a:endParaRPr dirty="0">
              <a:solidFill>
                <a:schemeClr val="bg1"/>
              </a:solidFill>
            </a:endParaRPr>
          </a:p>
        </p:txBody>
      </p:sp>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Rectangle: Rounded Corners 1">
            <a:extLst>
              <a:ext uri="{FF2B5EF4-FFF2-40B4-BE49-F238E27FC236}">
                <a16:creationId xmlns:a16="http://schemas.microsoft.com/office/drawing/2014/main" id="{633413DA-9CDF-38D1-236B-14A33C4D3696}"/>
              </a:ext>
            </a:extLst>
          </p:cNvPr>
          <p:cNvSpPr/>
          <p:nvPr/>
        </p:nvSpPr>
        <p:spPr>
          <a:xfrm>
            <a:off x="405675" y="2233680"/>
            <a:ext cx="1375340" cy="45699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a:t>
            </a:r>
            <a:endParaRPr lang="en-IN" dirty="0">
              <a:solidFill>
                <a:schemeClr val="tx1"/>
              </a:solidFill>
            </a:endParaRPr>
          </a:p>
        </p:txBody>
      </p:sp>
      <p:sp>
        <p:nvSpPr>
          <p:cNvPr id="3" name="Rectangle: Rounded Corners 2">
            <a:extLst>
              <a:ext uri="{FF2B5EF4-FFF2-40B4-BE49-F238E27FC236}">
                <a16:creationId xmlns:a16="http://schemas.microsoft.com/office/drawing/2014/main" id="{4931B62F-8265-EF7C-06BB-CF2C4C81C879}"/>
              </a:ext>
            </a:extLst>
          </p:cNvPr>
          <p:cNvSpPr/>
          <p:nvPr/>
        </p:nvSpPr>
        <p:spPr>
          <a:xfrm>
            <a:off x="398775" y="3203027"/>
            <a:ext cx="1375340" cy="45699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4" name="Rectangle 3">
            <a:extLst>
              <a:ext uri="{FF2B5EF4-FFF2-40B4-BE49-F238E27FC236}">
                <a16:creationId xmlns:a16="http://schemas.microsoft.com/office/drawing/2014/main" id="{FC839911-2DF1-8CCA-83D6-B34C1495BADB}"/>
              </a:ext>
            </a:extLst>
          </p:cNvPr>
          <p:cNvSpPr/>
          <p:nvPr/>
        </p:nvSpPr>
        <p:spPr>
          <a:xfrm>
            <a:off x="2263801" y="3203026"/>
            <a:ext cx="1354794" cy="4744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 HOME</a:t>
            </a:r>
            <a:endParaRPr lang="en-IN" dirty="0">
              <a:solidFill>
                <a:schemeClr val="tx1"/>
              </a:solidFill>
            </a:endParaRPr>
          </a:p>
        </p:txBody>
      </p:sp>
      <p:sp>
        <p:nvSpPr>
          <p:cNvPr id="5" name="Rectangle 4">
            <a:extLst>
              <a:ext uri="{FF2B5EF4-FFF2-40B4-BE49-F238E27FC236}">
                <a16:creationId xmlns:a16="http://schemas.microsoft.com/office/drawing/2014/main" id="{0D2396B8-19EB-6D24-F9F8-F1DC9AE65C42}"/>
              </a:ext>
            </a:extLst>
          </p:cNvPr>
          <p:cNvSpPr/>
          <p:nvPr/>
        </p:nvSpPr>
        <p:spPr>
          <a:xfrm>
            <a:off x="4040431" y="2394233"/>
            <a:ext cx="1354794" cy="4744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 </a:t>
            </a:r>
            <a:endParaRPr lang="en-IN" dirty="0">
              <a:solidFill>
                <a:schemeClr val="tx1"/>
              </a:solidFill>
            </a:endParaRPr>
          </a:p>
        </p:txBody>
      </p:sp>
      <p:sp>
        <p:nvSpPr>
          <p:cNvPr id="6" name="Rectangle 5">
            <a:extLst>
              <a:ext uri="{FF2B5EF4-FFF2-40B4-BE49-F238E27FC236}">
                <a16:creationId xmlns:a16="http://schemas.microsoft.com/office/drawing/2014/main" id="{C10B4E57-EF58-1121-AF12-0B6B3BDC8803}"/>
              </a:ext>
            </a:extLst>
          </p:cNvPr>
          <p:cNvSpPr/>
          <p:nvPr/>
        </p:nvSpPr>
        <p:spPr>
          <a:xfrm>
            <a:off x="4019884" y="3194894"/>
            <a:ext cx="1375341" cy="4744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UPCOMING MOVIES</a:t>
            </a:r>
            <a:endParaRPr lang="en-IN" dirty="0">
              <a:solidFill>
                <a:schemeClr val="tx1"/>
              </a:solidFill>
            </a:endParaRPr>
          </a:p>
        </p:txBody>
      </p:sp>
      <p:sp>
        <p:nvSpPr>
          <p:cNvPr id="7" name="Rectangle 6">
            <a:extLst>
              <a:ext uri="{FF2B5EF4-FFF2-40B4-BE49-F238E27FC236}">
                <a16:creationId xmlns:a16="http://schemas.microsoft.com/office/drawing/2014/main" id="{4CA01C3E-75D5-F35C-94AB-B5F5D3B8E212}"/>
              </a:ext>
            </a:extLst>
          </p:cNvPr>
          <p:cNvSpPr/>
          <p:nvPr/>
        </p:nvSpPr>
        <p:spPr>
          <a:xfrm>
            <a:off x="4019886" y="3981280"/>
            <a:ext cx="1354794" cy="47445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RECOMMENED MOVIES</a:t>
            </a:r>
            <a:endParaRPr lang="en-IN" sz="1200" dirty="0">
              <a:solidFill>
                <a:schemeClr val="tx1"/>
              </a:solidFill>
            </a:endParaRPr>
          </a:p>
        </p:txBody>
      </p:sp>
      <p:sp>
        <p:nvSpPr>
          <p:cNvPr id="8" name="Rectangle 7">
            <a:extLst>
              <a:ext uri="{FF2B5EF4-FFF2-40B4-BE49-F238E27FC236}">
                <a16:creationId xmlns:a16="http://schemas.microsoft.com/office/drawing/2014/main" id="{62AB1FF5-AAD9-C537-FD35-94CED003810C}"/>
              </a:ext>
            </a:extLst>
          </p:cNvPr>
          <p:cNvSpPr/>
          <p:nvPr/>
        </p:nvSpPr>
        <p:spPr>
          <a:xfrm>
            <a:off x="6156575" y="3660019"/>
            <a:ext cx="1074759" cy="381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BOOKING LIST</a:t>
            </a:r>
            <a:endParaRPr lang="en-IN" sz="1600" b="1" dirty="0">
              <a:solidFill>
                <a:schemeClr val="tx1"/>
              </a:solidFill>
            </a:endParaRPr>
          </a:p>
        </p:txBody>
      </p:sp>
      <p:cxnSp>
        <p:nvCxnSpPr>
          <p:cNvPr id="9" name="Straight Arrow Connector 8">
            <a:extLst>
              <a:ext uri="{FF2B5EF4-FFF2-40B4-BE49-F238E27FC236}">
                <a16:creationId xmlns:a16="http://schemas.microsoft.com/office/drawing/2014/main" id="{B0768E74-8D7E-9290-DED5-A6CCE7762AB0}"/>
              </a:ext>
            </a:extLst>
          </p:cNvPr>
          <p:cNvCxnSpPr>
            <a:cxnSpLocks/>
            <a:stCxn id="2" idx="2"/>
            <a:endCxn id="3" idx="0"/>
          </p:cNvCxnSpPr>
          <p:nvPr/>
        </p:nvCxnSpPr>
        <p:spPr>
          <a:xfrm flipH="1">
            <a:off x="1086445" y="2690672"/>
            <a:ext cx="6900" cy="51235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9B220D-9179-D39C-B3F5-DAE556B70E3C}"/>
              </a:ext>
            </a:extLst>
          </p:cNvPr>
          <p:cNvCxnSpPr>
            <a:cxnSpLocks/>
            <a:stCxn id="3" idx="3"/>
          </p:cNvCxnSpPr>
          <p:nvPr/>
        </p:nvCxnSpPr>
        <p:spPr>
          <a:xfrm>
            <a:off x="1774115" y="3431523"/>
            <a:ext cx="489686"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D2A778-CA47-D447-E673-03C2FADF2208}"/>
              </a:ext>
            </a:extLst>
          </p:cNvPr>
          <p:cNvCxnSpPr>
            <a:cxnSpLocks/>
            <a:stCxn id="4" idx="3"/>
            <a:endCxn id="6" idx="1"/>
          </p:cNvCxnSpPr>
          <p:nvPr/>
        </p:nvCxnSpPr>
        <p:spPr>
          <a:xfrm flipV="1">
            <a:off x="3618595" y="3432120"/>
            <a:ext cx="401289" cy="813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E6B1EA9-202C-D43B-A8B0-1E42E2DC1790}"/>
              </a:ext>
            </a:extLst>
          </p:cNvPr>
          <p:cNvCxnSpPr>
            <a:cxnSpLocks/>
            <a:stCxn id="4" idx="0"/>
            <a:endCxn id="5" idx="1"/>
          </p:cNvCxnSpPr>
          <p:nvPr/>
        </p:nvCxnSpPr>
        <p:spPr>
          <a:xfrm rot="5400000" flipH="1" flipV="1">
            <a:off x="3205031" y="2367627"/>
            <a:ext cx="571567" cy="1099233"/>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DD33B4B-6E48-5CB8-911B-B344B63EA506}"/>
              </a:ext>
            </a:extLst>
          </p:cNvPr>
          <p:cNvCxnSpPr>
            <a:cxnSpLocks/>
            <a:stCxn id="4" idx="2"/>
            <a:endCxn id="7" idx="1"/>
          </p:cNvCxnSpPr>
          <p:nvPr/>
        </p:nvCxnSpPr>
        <p:spPr>
          <a:xfrm rot="16200000" flipH="1">
            <a:off x="3210028" y="3408647"/>
            <a:ext cx="541029" cy="1078688"/>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AFC554E-A3AA-8A88-3806-A4D0775EC23D}"/>
              </a:ext>
            </a:extLst>
          </p:cNvPr>
          <p:cNvSpPr/>
          <p:nvPr/>
        </p:nvSpPr>
        <p:spPr>
          <a:xfrm>
            <a:off x="6187011" y="1934335"/>
            <a:ext cx="1013888" cy="3983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APPROVED LIST</a:t>
            </a:r>
            <a:endParaRPr lang="en-IN" sz="1600" b="1" dirty="0">
              <a:solidFill>
                <a:schemeClr val="tx1"/>
              </a:solidFill>
            </a:endParaRPr>
          </a:p>
        </p:txBody>
      </p:sp>
      <p:sp>
        <p:nvSpPr>
          <p:cNvPr id="15" name="Rectangle 14">
            <a:extLst>
              <a:ext uri="{FF2B5EF4-FFF2-40B4-BE49-F238E27FC236}">
                <a16:creationId xmlns:a16="http://schemas.microsoft.com/office/drawing/2014/main" id="{B6F1F70C-1A99-0CE6-AE93-32874B949F6F}"/>
              </a:ext>
            </a:extLst>
          </p:cNvPr>
          <p:cNvSpPr/>
          <p:nvPr/>
        </p:nvSpPr>
        <p:spPr>
          <a:xfrm>
            <a:off x="7613143" y="3633999"/>
            <a:ext cx="1180491" cy="4334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BOOKING DISPLAY</a:t>
            </a:r>
            <a:endParaRPr lang="en-IN" sz="1100" dirty="0">
              <a:solidFill>
                <a:schemeClr val="tx1"/>
              </a:solidFill>
            </a:endParaRPr>
          </a:p>
        </p:txBody>
      </p:sp>
      <p:cxnSp>
        <p:nvCxnSpPr>
          <p:cNvPr id="16" name="Connector: Elbow 15">
            <a:extLst>
              <a:ext uri="{FF2B5EF4-FFF2-40B4-BE49-F238E27FC236}">
                <a16:creationId xmlns:a16="http://schemas.microsoft.com/office/drawing/2014/main" id="{1DC6FE3E-88E9-D657-697C-7C05C1A1CB2B}"/>
              </a:ext>
            </a:extLst>
          </p:cNvPr>
          <p:cNvCxnSpPr>
            <a:cxnSpLocks/>
            <a:stCxn id="7" idx="3"/>
            <a:endCxn id="8" idx="1"/>
          </p:cNvCxnSpPr>
          <p:nvPr/>
        </p:nvCxnSpPr>
        <p:spPr>
          <a:xfrm flipV="1">
            <a:off x="5374680" y="3850720"/>
            <a:ext cx="781895" cy="36778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EA5D715-C72B-CAC5-4FA3-6DF06D0EF23F}"/>
              </a:ext>
            </a:extLst>
          </p:cNvPr>
          <p:cNvSpPr/>
          <p:nvPr/>
        </p:nvSpPr>
        <p:spPr>
          <a:xfrm>
            <a:off x="6187011" y="2457450"/>
            <a:ext cx="1042229" cy="3540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REQUEST LIST</a:t>
            </a:r>
            <a:endParaRPr lang="en-IN" sz="1200" b="1" dirty="0">
              <a:solidFill>
                <a:schemeClr val="tx1"/>
              </a:solidFill>
            </a:endParaRPr>
          </a:p>
        </p:txBody>
      </p:sp>
      <p:sp>
        <p:nvSpPr>
          <p:cNvPr id="18" name="Rectangle 17">
            <a:extLst>
              <a:ext uri="{FF2B5EF4-FFF2-40B4-BE49-F238E27FC236}">
                <a16:creationId xmlns:a16="http://schemas.microsoft.com/office/drawing/2014/main" id="{E2C9A488-F08C-D204-00BA-60E9DAA5FB56}"/>
              </a:ext>
            </a:extLst>
          </p:cNvPr>
          <p:cNvSpPr/>
          <p:nvPr/>
        </p:nvSpPr>
        <p:spPr>
          <a:xfrm>
            <a:off x="6201181" y="2963529"/>
            <a:ext cx="1013888" cy="381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REJECTED LIST</a:t>
            </a:r>
            <a:endParaRPr lang="en-IN" sz="1200" b="1" dirty="0">
              <a:solidFill>
                <a:schemeClr val="tx1"/>
              </a:solidFill>
            </a:endParaRPr>
          </a:p>
        </p:txBody>
      </p:sp>
      <p:sp>
        <p:nvSpPr>
          <p:cNvPr id="19" name="Rectangle 18">
            <a:extLst>
              <a:ext uri="{FF2B5EF4-FFF2-40B4-BE49-F238E27FC236}">
                <a16:creationId xmlns:a16="http://schemas.microsoft.com/office/drawing/2014/main" id="{3CA7432D-95C1-D3AB-18C0-34A4C1406D28}"/>
              </a:ext>
            </a:extLst>
          </p:cNvPr>
          <p:cNvSpPr/>
          <p:nvPr/>
        </p:nvSpPr>
        <p:spPr>
          <a:xfrm>
            <a:off x="7613143" y="2402365"/>
            <a:ext cx="1042229" cy="4744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CUSTOMER DISPLAY</a:t>
            </a:r>
            <a:endParaRPr lang="en-IN" sz="1100" b="1" dirty="0">
              <a:solidFill>
                <a:schemeClr val="tx1"/>
              </a:solidFill>
            </a:endParaRPr>
          </a:p>
        </p:txBody>
      </p:sp>
      <p:cxnSp>
        <p:nvCxnSpPr>
          <p:cNvPr id="20" name="Connector: Elbow 19">
            <a:extLst>
              <a:ext uri="{FF2B5EF4-FFF2-40B4-BE49-F238E27FC236}">
                <a16:creationId xmlns:a16="http://schemas.microsoft.com/office/drawing/2014/main" id="{E3C2146D-9778-1C6A-EFD2-17FB7AE0B2FD}"/>
              </a:ext>
            </a:extLst>
          </p:cNvPr>
          <p:cNvCxnSpPr>
            <a:cxnSpLocks/>
            <a:stCxn id="5" idx="3"/>
            <a:endCxn id="18" idx="1"/>
          </p:cNvCxnSpPr>
          <p:nvPr/>
        </p:nvCxnSpPr>
        <p:spPr>
          <a:xfrm>
            <a:off x="5395225" y="2631459"/>
            <a:ext cx="805956" cy="52277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190F124-4AAE-5851-DA33-4E1CAF5CA9D7}"/>
              </a:ext>
            </a:extLst>
          </p:cNvPr>
          <p:cNvCxnSpPr>
            <a:cxnSpLocks/>
            <a:stCxn id="5" idx="3"/>
            <a:endCxn id="14" idx="1"/>
          </p:cNvCxnSpPr>
          <p:nvPr/>
        </p:nvCxnSpPr>
        <p:spPr>
          <a:xfrm flipV="1">
            <a:off x="5395225" y="2133512"/>
            <a:ext cx="791786" cy="49794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F37430-C128-6B0D-0A7F-16CDEBDFB5CB}"/>
              </a:ext>
            </a:extLst>
          </p:cNvPr>
          <p:cNvCxnSpPr>
            <a:cxnSpLocks/>
            <a:stCxn id="5" idx="3"/>
            <a:endCxn id="17" idx="1"/>
          </p:cNvCxnSpPr>
          <p:nvPr/>
        </p:nvCxnSpPr>
        <p:spPr>
          <a:xfrm>
            <a:off x="5395225" y="2631459"/>
            <a:ext cx="791786" cy="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1D0D071C-93D3-05F5-A65D-030A038A6FBD}"/>
              </a:ext>
            </a:extLst>
          </p:cNvPr>
          <p:cNvCxnSpPr>
            <a:cxnSpLocks/>
            <a:stCxn id="14" idx="3"/>
            <a:endCxn id="19" idx="1"/>
          </p:cNvCxnSpPr>
          <p:nvPr/>
        </p:nvCxnSpPr>
        <p:spPr>
          <a:xfrm>
            <a:off x="7200899" y="2133512"/>
            <a:ext cx="412244" cy="50607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3DEC4CD2-7935-31EA-8331-30266617E4C0}"/>
              </a:ext>
            </a:extLst>
          </p:cNvPr>
          <p:cNvCxnSpPr>
            <a:cxnSpLocks/>
            <a:stCxn id="17" idx="3"/>
            <a:endCxn id="19" idx="1"/>
          </p:cNvCxnSpPr>
          <p:nvPr/>
        </p:nvCxnSpPr>
        <p:spPr>
          <a:xfrm>
            <a:off x="7229240" y="2634459"/>
            <a:ext cx="383903" cy="51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2006D9A0-54C5-B2A3-9BF3-66CDAA754891}"/>
              </a:ext>
            </a:extLst>
          </p:cNvPr>
          <p:cNvCxnSpPr>
            <a:cxnSpLocks/>
            <a:stCxn id="18" idx="3"/>
            <a:endCxn id="19" idx="1"/>
          </p:cNvCxnSpPr>
          <p:nvPr/>
        </p:nvCxnSpPr>
        <p:spPr>
          <a:xfrm flipV="1">
            <a:off x="7215069" y="2639590"/>
            <a:ext cx="398074" cy="5146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43AED4DF-3B8F-F24B-7D1B-95BF1C16D69B}"/>
              </a:ext>
            </a:extLst>
          </p:cNvPr>
          <p:cNvCxnSpPr>
            <a:cxnSpLocks/>
            <a:stCxn id="6" idx="3"/>
            <a:endCxn id="8" idx="1"/>
          </p:cNvCxnSpPr>
          <p:nvPr/>
        </p:nvCxnSpPr>
        <p:spPr>
          <a:xfrm>
            <a:off x="5395225" y="3432120"/>
            <a:ext cx="761350" cy="41860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E7DDE21-527B-DE04-8A79-FFC2968919E2}"/>
              </a:ext>
            </a:extLst>
          </p:cNvPr>
          <p:cNvCxnSpPr>
            <a:cxnSpLocks/>
            <a:stCxn id="8" idx="3"/>
            <a:endCxn id="15" idx="1"/>
          </p:cNvCxnSpPr>
          <p:nvPr/>
        </p:nvCxnSpPr>
        <p:spPr>
          <a:xfrm flipV="1">
            <a:off x="7231334" y="3850719"/>
            <a:ext cx="381809"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7" name="Google Shape;386;p38">
            <a:extLst>
              <a:ext uri="{FF2B5EF4-FFF2-40B4-BE49-F238E27FC236}">
                <a16:creationId xmlns:a16="http://schemas.microsoft.com/office/drawing/2014/main" id="{441775C2-4B68-FAD0-DE41-ECCA88856A68}"/>
              </a:ext>
            </a:extLst>
          </p:cNvPr>
          <p:cNvSpPr txBox="1">
            <a:spLocks/>
          </p:cNvSpPr>
          <p:nvPr/>
        </p:nvSpPr>
        <p:spPr>
          <a:xfrm>
            <a:off x="1136110" y="1181242"/>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DFD2:-</a:t>
            </a:r>
          </a:p>
        </p:txBody>
      </p:sp>
      <p:sp>
        <p:nvSpPr>
          <p:cNvPr id="469" name="Google Shape;269;p33">
            <a:extLst>
              <a:ext uri="{FF2B5EF4-FFF2-40B4-BE49-F238E27FC236}">
                <a16:creationId xmlns:a16="http://schemas.microsoft.com/office/drawing/2014/main" id="{8D28BACE-FA8D-EA29-1AEC-8E73EDA13652}"/>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8181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6" name="Google Shape;386;p38"/>
          <p:cNvSpPr txBox="1">
            <a:spLocks noGrp="1"/>
          </p:cNvSpPr>
          <p:nvPr>
            <p:ph type="title"/>
          </p:nvPr>
        </p:nvSpPr>
        <p:spPr>
          <a:xfrm>
            <a:off x="720000" y="739475"/>
            <a:ext cx="77040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DATA FLOW DIAGRAMS</a:t>
            </a:r>
            <a:endParaRPr dirty="0">
              <a:solidFill>
                <a:schemeClr val="bg1"/>
              </a:solidFill>
            </a:endParaRPr>
          </a:p>
        </p:txBody>
      </p:sp>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a:extLst>
              <a:ext uri="{FF2B5EF4-FFF2-40B4-BE49-F238E27FC236}">
                <a16:creationId xmlns:a16="http://schemas.microsoft.com/office/drawing/2014/main" id="{FA1A57F9-27E7-C584-ACDA-E67CA24B7962}"/>
              </a:ext>
            </a:extLst>
          </p:cNvPr>
          <p:cNvSpPr/>
          <p:nvPr/>
        </p:nvSpPr>
        <p:spPr>
          <a:xfrm>
            <a:off x="1051297" y="2027141"/>
            <a:ext cx="1752741" cy="66941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a:t>
            </a:r>
            <a:endParaRPr lang="en-IN" dirty="0">
              <a:solidFill>
                <a:schemeClr val="tx1"/>
              </a:solidFill>
            </a:endParaRPr>
          </a:p>
        </p:txBody>
      </p:sp>
      <p:sp>
        <p:nvSpPr>
          <p:cNvPr id="3" name="Oval 2">
            <a:extLst>
              <a:ext uri="{FF2B5EF4-FFF2-40B4-BE49-F238E27FC236}">
                <a16:creationId xmlns:a16="http://schemas.microsoft.com/office/drawing/2014/main" id="{912FA361-B917-F473-009A-B81A2FCF1929}"/>
              </a:ext>
            </a:extLst>
          </p:cNvPr>
          <p:cNvSpPr/>
          <p:nvPr/>
        </p:nvSpPr>
        <p:spPr>
          <a:xfrm>
            <a:off x="3680409" y="2027142"/>
            <a:ext cx="1752741" cy="66941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4" name="Rectangle 3">
            <a:extLst>
              <a:ext uri="{FF2B5EF4-FFF2-40B4-BE49-F238E27FC236}">
                <a16:creationId xmlns:a16="http://schemas.microsoft.com/office/drawing/2014/main" id="{90F87F4A-0EF9-5FD7-A912-CB22809216D7}"/>
              </a:ext>
            </a:extLst>
          </p:cNvPr>
          <p:cNvSpPr/>
          <p:nvPr/>
        </p:nvSpPr>
        <p:spPr>
          <a:xfrm>
            <a:off x="6299784" y="2027141"/>
            <a:ext cx="1752741" cy="66941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 HOME PAGE</a:t>
            </a:r>
            <a:endParaRPr lang="en-IN" dirty="0">
              <a:solidFill>
                <a:schemeClr val="tx1"/>
              </a:solidFill>
            </a:endParaRPr>
          </a:p>
        </p:txBody>
      </p:sp>
      <p:cxnSp>
        <p:nvCxnSpPr>
          <p:cNvPr id="5" name="Straight Arrow Connector 4">
            <a:extLst>
              <a:ext uri="{FF2B5EF4-FFF2-40B4-BE49-F238E27FC236}">
                <a16:creationId xmlns:a16="http://schemas.microsoft.com/office/drawing/2014/main" id="{C9029C8F-7A9E-75C7-5970-6DDAA42CDAD0}"/>
              </a:ext>
            </a:extLst>
          </p:cNvPr>
          <p:cNvCxnSpPr>
            <a:cxnSpLocks/>
            <a:stCxn id="2" idx="3"/>
            <a:endCxn id="3" idx="2"/>
          </p:cNvCxnSpPr>
          <p:nvPr/>
        </p:nvCxnSpPr>
        <p:spPr>
          <a:xfrm>
            <a:off x="2804038" y="2361847"/>
            <a:ext cx="876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ECE4898-CA02-CC5F-B1CD-6489F5A4020B}"/>
              </a:ext>
            </a:extLst>
          </p:cNvPr>
          <p:cNvCxnSpPr>
            <a:cxnSpLocks/>
            <a:stCxn id="3" idx="6"/>
            <a:endCxn id="4" idx="1"/>
          </p:cNvCxnSpPr>
          <p:nvPr/>
        </p:nvCxnSpPr>
        <p:spPr>
          <a:xfrm>
            <a:off x="5433150" y="2361847"/>
            <a:ext cx="8666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386;p38">
            <a:extLst>
              <a:ext uri="{FF2B5EF4-FFF2-40B4-BE49-F238E27FC236}">
                <a16:creationId xmlns:a16="http://schemas.microsoft.com/office/drawing/2014/main" id="{85FF4B68-E752-75E9-8CC2-495084EE0EAE}"/>
              </a:ext>
            </a:extLst>
          </p:cNvPr>
          <p:cNvSpPr txBox="1">
            <a:spLocks/>
          </p:cNvSpPr>
          <p:nvPr/>
        </p:nvSpPr>
        <p:spPr>
          <a:xfrm>
            <a:off x="1121822" y="1344411"/>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DFD3:-</a:t>
            </a:r>
          </a:p>
        </p:txBody>
      </p:sp>
      <p:sp>
        <p:nvSpPr>
          <p:cNvPr id="12" name="Rectangle 11">
            <a:extLst>
              <a:ext uri="{FF2B5EF4-FFF2-40B4-BE49-F238E27FC236}">
                <a16:creationId xmlns:a16="http://schemas.microsoft.com/office/drawing/2014/main" id="{8C0025E3-A027-FE09-258A-712EE91F73C4}"/>
              </a:ext>
            </a:extLst>
          </p:cNvPr>
          <p:cNvSpPr/>
          <p:nvPr/>
        </p:nvSpPr>
        <p:spPr>
          <a:xfrm>
            <a:off x="1121822" y="3805514"/>
            <a:ext cx="1752741" cy="66941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a:t>
            </a:r>
            <a:endParaRPr lang="en-IN" dirty="0">
              <a:solidFill>
                <a:schemeClr val="tx1"/>
              </a:solidFill>
            </a:endParaRPr>
          </a:p>
        </p:txBody>
      </p:sp>
      <p:sp>
        <p:nvSpPr>
          <p:cNvPr id="13" name="Oval 12">
            <a:extLst>
              <a:ext uri="{FF2B5EF4-FFF2-40B4-BE49-F238E27FC236}">
                <a16:creationId xmlns:a16="http://schemas.microsoft.com/office/drawing/2014/main" id="{310D95E5-91F5-6FFA-00F9-E5055C3B47FF}"/>
              </a:ext>
            </a:extLst>
          </p:cNvPr>
          <p:cNvSpPr/>
          <p:nvPr/>
        </p:nvSpPr>
        <p:spPr>
          <a:xfrm>
            <a:off x="3750934" y="3805515"/>
            <a:ext cx="1752741" cy="66941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14" name="Rectangle 13">
            <a:extLst>
              <a:ext uri="{FF2B5EF4-FFF2-40B4-BE49-F238E27FC236}">
                <a16:creationId xmlns:a16="http://schemas.microsoft.com/office/drawing/2014/main" id="{B5AD2D19-384A-146C-2B49-96E756DF4A88}"/>
              </a:ext>
            </a:extLst>
          </p:cNvPr>
          <p:cNvSpPr/>
          <p:nvPr/>
        </p:nvSpPr>
        <p:spPr>
          <a:xfrm>
            <a:off x="6370309" y="3805514"/>
            <a:ext cx="1752741" cy="66941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a:t>
            </a:r>
            <a:r>
              <a:rPr lang="en-IN" dirty="0">
                <a:solidFill>
                  <a:schemeClr val="tx1"/>
                </a:solidFill>
              </a:rPr>
              <a:t> </a:t>
            </a:r>
            <a:r>
              <a:rPr lang="en-US" dirty="0">
                <a:solidFill>
                  <a:schemeClr val="tx1"/>
                </a:solidFill>
              </a:rPr>
              <a:t>HOME PAGE</a:t>
            </a:r>
            <a:endParaRPr lang="en-IN" dirty="0">
              <a:solidFill>
                <a:schemeClr val="tx1"/>
              </a:solidFill>
            </a:endParaRPr>
          </a:p>
        </p:txBody>
      </p:sp>
      <p:cxnSp>
        <p:nvCxnSpPr>
          <p:cNvPr id="15" name="Straight Arrow Connector 14">
            <a:extLst>
              <a:ext uri="{FF2B5EF4-FFF2-40B4-BE49-F238E27FC236}">
                <a16:creationId xmlns:a16="http://schemas.microsoft.com/office/drawing/2014/main" id="{BE79E6CB-7044-54BE-FBC3-78F4D6821B8B}"/>
              </a:ext>
            </a:extLst>
          </p:cNvPr>
          <p:cNvCxnSpPr>
            <a:cxnSpLocks/>
            <a:stCxn id="12" idx="3"/>
            <a:endCxn id="13" idx="2"/>
          </p:cNvCxnSpPr>
          <p:nvPr/>
        </p:nvCxnSpPr>
        <p:spPr>
          <a:xfrm>
            <a:off x="2874563" y="4140220"/>
            <a:ext cx="876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1CDAAF-E307-6DC2-5CCC-0A0A0D74EB99}"/>
              </a:ext>
            </a:extLst>
          </p:cNvPr>
          <p:cNvCxnSpPr>
            <a:cxnSpLocks/>
            <a:stCxn id="13" idx="6"/>
            <a:endCxn id="14" idx="1"/>
          </p:cNvCxnSpPr>
          <p:nvPr/>
        </p:nvCxnSpPr>
        <p:spPr>
          <a:xfrm>
            <a:off x="5503675" y="4140220"/>
            <a:ext cx="8666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386;p38">
            <a:extLst>
              <a:ext uri="{FF2B5EF4-FFF2-40B4-BE49-F238E27FC236}">
                <a16:creationId xmlns:a16="http://schemas.microsoft.com/office/drawing/2014/main" id="{747F438A-1D6C-5B40-8A77-23355573B635}"/>
              </a:ext>
            </a:extLst>
          </p:cNvPr>
          <p:cNvSpPr txBox="1">
            <a:spLocks/>
          </p:cNvSpPr>
          <p:nvPr/>
        </p:nvSpPr>
        <p:spPr>
          <a:xfrm>
            <a:off x="1192347" y="2978729"/>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DFD4:-</a:t>
            </a:r>
          </a:p>
        </p:txBody>
      </p:sp>
      <p:sp>
        <p:nvSpPr>
          <p:cNvPr id="20" name="Google Shape;269;p33">
            <a:extLst>
              <a:ext uri="{FF2B5EF4-FFF2-40B4-BE49-F238E27FC236}">
                <a16:creationId xmlns:a16="http://schemas.microsoft.com/office/drawing/2014/main" id="{2F7D8D85-E55B-F227-C995-671526293CA8}"/>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189727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6" name="Google Shape;386;p38"/>
          <p:cNvSpPr txBox="1">
            <a:spLocks noGrp="1"/>
          </p:cNvSpPr>
          <p:nvPr>
            <p:ph type="title"/>
          </p:nvPr>
        </p:nvSpPr>
        <p:spPr>
          <a:xfrm>
            <a:off x="720000" y="739475"/>
            <a:ext cx="77040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DATA FLOW DIAGRAMS</a:t>
            </a:r>
            <a:endParaRPr dirty="0">
              <a:solidFill>
                <a:schemeClr val="bg1"/>
              </a:solidFill>
            </a:endParaRPr>
          </a:p>
        </p:txBody>
      </p:sp>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9" name="Oval 28">
            <a:extLst>
              <a:ext uri="{FF2B5EF4-FFF2-40B4-BE49-F238E27FC236}">
                <a16:creationId xmlns:a16="http://schemas.microsoft.com/office/drawing/2014/main" id="{921A9CF4-74FA-36D0-8AB9-4B52171EEA4B}"/>
              </a:ext>
            </a:extLst>
          </p:cNvPr>
          <p:cNvSpPr/>
          <p:nvPr/>
        </p:nvSpPr>
        <p:spPr>
          <a:xfrm>
            <a:off x="3340893" y="2493637"/>
            <a:ext cx="1752601" cy="1225549"/>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 HOME</a:t>
            </a:r>
            <a:endParaRPr lang="en-IN" dirty="0">
              <a:solidFill>
                <a:schemeClr val="tx1"/>
              </a:solidFill>
            </a:endParaRPr>
          </a:p>
          <a:p>
            <a:pPr algn="ctr"/>
            <a:r>
              <a:rPr lang="en-US" dirty="0">
                <a:solidFill>
                  <a:schemeClr val="tx1"/>
                </a:solidFill>
              </a:rPr>
              <a:t>PAGE</a:t>
            </a:r>
            <a:endParaRPr lang="en-IN" dirty="0">
              <a:solidFill>
                <a:schemeClr val="tx1"/>
              </a:solidFill>
            </a:endParaRPr>
          </a:p>
        </p:txBody>
      </p:sp>
      <p:sp>
        <p:nvSpPr>
          <p:cNvPr id="30" name="Rectangle: Rounded Corners 29">
            <a:extLst>
              <a:ext uri="{FF2B5EF4-FFF2-40B4-BE49-F238E27FC236}">
                <a16:creationId xmlns:a16="http://schemas.microsoft.com/office/drawing/2014/main" id="{8415E27A-B82A-84F1-DE38-B0A527532305}"/>
              </a:ext>
            </a:extLst>
          </p:cNvPr>
          <p:cNvSpPr/>
          <p:nvPr/>
        </p:nvSpPr>
        <p:spPr>
          <a:xfrm>
            <a:off x="1587733" y="1867888"/>
            <a:ext cx="1377691" cy="63758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SCREEN MOVIES</a:t>
            </a:r>
            <a:endParaRPr lang="en-IN" dirty="0">
              <a:solidFill>
                <a:schemeClr val="tx1"/>
              </a:solidFill>
            </a:endParaRPr>
          </a:p>
        </p:txBody>
      </p:sp>
      <p:sp>
        <p:nvSpPr>
          <p:cNvPr id="31" name="Rectangle: Rounded Corners 30">
            <a:extLst>
              <a:ext uri="{FF2B5EF4-FFF2-40B4-BE49-F238E27FC236}">
                <a16:creationId xmlns:a16="http://schemas.microsoft.com/office/drawing/2014/main" id="{B0EE24FF-BD6B-5168-DC4A-3BD3BCBFAA04}"/>
              </a:ext>
            </a:extLst>
          </p:cNvPr>
          <p:cNvSpPr/>
          <p:nvPr/>
        </p:nvSpPr>
        <p:spPr>
          <a:xfrm>
            <a:off x="5546447" y="1843136"/>
            <a:ext cx="1377691" cy="63758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UPCOMING MOVIES</a:t>
            </a:r>
            <a:endParaRPr lang="en-IN" dirty="0">
              <a:solidFill>
                <a:schemeClr val="tx1"/>
              </a:solidFill>
            </a:endParaRPr>
          </a:p>
        </p:txBody>
      </p:sp>
      <p:sp>
        <p:nvSpPr>
          <p:cNvPr id="32" name="Rectangle: Rounded Corners 31">
            <a:extLst>
              <a:ext uri="{FF2B5EF4-FFF2-40B4-BE49-F238E27FC236}">
                <a16:creationId xmlns:a16="http://schemas.microsoft.com/office/drawing/2014/main" id="{7C64F825-12D1-0C00-C256-938F4107FB56}"/>
              </a:ext>
            </a:extLst>
          </p:cNvPr>
          <p:cNvSpPr/>
          <p:nvPr/>
        </p:nvSpPr>
        <p:spPr>
          <a:xfrm>
            <a:off x="1608395" y="3719185"/>
            <a:ext cx="1377691" cy="63758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RE-RELEASE MOVIES</a:t>
            </a:r>
            <a:endParaRPr lang="en-IN" dirty="0">
              <a:solidFill>
                <a:schemeClr val="tx1"/>
              </a:solidFill>
            </a:endParaRPr>
          </a:p>
        </p:txBody>
      </p:sp>
      <p:sp>
        <p:nvSpPr>
          <p:cNvPr id="33" name="Rectangle: Rounded Corners 32">
            <a:extLst>
              <a:ext uri="{FF2B5EF4-FFF2-40B4-BE49-F238E27FC236}">
                <a16:creationId xmlns:a16="http://schemas.microsoft.com/office/drawing/2014/main" id="{2D0EC6AD-83E0-1FA6-8336-0DC929579E7F}"/>
              </a:ext>
            </a:extLst>
          </p:cNvPr>
          <p:cNvSpPr/>
          <p:nvPr/>
        </p:nvSpPr>
        <p:spPr>
          <a:xfrm>
            <a:off x="5546446" y="3719186"/>
            <a:ext cx="1377691" cy="63758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Booking Ticket</a:t>
            </a:r>
            <a:endParaRPr lang="en-IN" sz="1800" dirty="0">
              <a:solidFill>
                <a:schemeClr val="tx1"/>
              </a:solidFill>
            </a:endParaRPr>
          </a:p>
        </p:txBody>
      </p:sp>
      <p:cxnSp>
        <p:nvCxnSpPr>
          <p:cNvPr id="34" name="Straight Arrow Connector 33">
            <a:extLst>
              <a:ext uri="{FF2B5EF4-FFF2-40B4-BE49-F238E27FC236}">
                <a16:creationId xmlns:a16="http://schemas.microsoft.com/office/drawing/2014/main" id="{1D2186C7-F7C9-D98A-C63B-F2AD95086FF9}"/>
              </a:ext>
            </a:extLst>
          </p:cNvPr>
          <p:cNvCxnSpPr>
            <a:cxnSpLocks/>
            <a:stCxn id="30" idx="3"/>
            <a:endCxn id="29" idx="1"/>
          </p:cNvCxnSpPr>
          <p:nvPr/>
        </p:nvCxnSpPr>
        <p:spPr>
          <a:xfrm>
            <a:off x="2965424" y="2186683"/>
            <a:ext cx="632131" cy="486431"/>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DF6280-BFB8-4660-A9C1-2781BA4C8F37}"/>
              </a:ext>
            </a:extLst>
          </p:cNvPr>
          <p:cNvCxnSpPr>
            <a:cxnSpLocks/>
            <a:stCxn id="31" idx="1"/>
            <a:endCxn id="29" idx="7"/>
          </p:cNvCxnSpPr>
          <p:nvPr/>
        </p:nvCxnSpPr>
        <p:spPr>
          <a:xfrm flipH="1">
            <a:off x="4836832" y="2161931"/>
            <a:ext cx="709615" cy="511183"/>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FC8407-E19C-4FB0-EE30-376AC22926C0}"/>
              </a:ext>
            </a:extLst>
          </p:cNvPr>
          <p:cNvCxnSpPr>
            <a:cxnSpLocks/>
            <a:stCxn id="29" idx="3"/>
            <a:endCxn id="32" idx="3"/>
          </p:cNvCxnSpPr>
          <p:nvPr/>
        </p:nvCxnSpPr>
        <p:spPr>
          <a:xfrm flipH="1">
            <a:off x="2986086" y="3539709"/>
            <a:ext cx="611469" cy="498271"/>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501CEE8-3318-A217-BD63-07544DBD8A21}"/>
              </a:ext>
            </a:extLst>
          </p:cNvPr>
          <p:cNvCxnSpPr>
            <a:cxnSpLocks/>
            <a:stCxn id="29" idx="5"/>
            <a:endCxn id="33" idx="1"/>
          </p:cNvCxnSpPr>
          <p:nvPr/>
        </p:nvCxnSpPr>
        <p:spPr>
          <a:xfrm>
            <a:off x="4836832" y="3539709"/>
            <a:ext cx="709614" cy="49827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Google Shape;386;p38">
            <a:extLst>
              <a:ext uri="{FF2B5EF4-FFF2-40B4-BE49-F238E27FC236}">
                <a16:creationId xmlns:a16="http://schemas.microsoft.com/office/drawing/2014/main" id="{50082ADF-77AB-4B5E-2DEA-B1580F3073C6}"/>
              </a:ext>
            </a:extLst>
          </p:cNvPr>
          <p:cNvSpPr txBox="1">
            <a:spLocks/>
          </p:cNvSpPr>
          <p:nvPr/>
        </p:nvSpPr>
        <p:spPr>
          <a:xfrm>
            <a:off x="1363797" y="1240950"/>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DFD5:-</a:t>
            </a:r>
          </a:p>
        </p:txBody>
      </p:sp>
      <p:sp>
        <p:nvSpPr>
          <p:cNvPr id="50" name="Google Shape;269;p33">
            <a:extLst>
              <a:ext uri="{FF2B5EF4-FFF2-40B4-BE49-F238E27FC236}">
                <a16:creationId xmlns:a16="http://schemas.microsoft.com/office/drawing/2014/main" id="{A415DD89-4F61-5281-948D-4DD1E094493F}"/>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45924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300774" y="554787"/>
            <a:ext cx="4048788" cy="513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ER DIRAGRAM</a:t>
            </a:r>
          </a:p>
        </p:txBody>
      </p:sp>
      <p:sp>
        <p:nvSpPr>
          <p:cNvPr id="309" name="Google Shape;309;p3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Google Shape;269;p33">
            <a:extLst>
              <a:ext uri="{FF2B5EF4-FFF2-40B4-BE49-F238E27FC236}">
                <a16:creationId xmlns:a16="http://schemas.microsoft.com/office/drawing/2014/main" id="{4B69A44F-3F62-FFD6-CA8B-0598B037BC8F}"/>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407" name="Rectangle 406">
            <a:extLst>
              <a:ext uri="{FF2B5EF4-FFF2-40B4-BE49-F238E27FC236}">
                <a16:creationId xmlns:a16="http://schemas.microsoft.com/office/drawing/2014/main" id="{808F8CB0-1A69-8092-CDB4-0F284749DAF8}"/>
              </a:ext>
            </a:extLst>
          </p:cNvPr>
          <p:cNvSpPr/>
          <p:nvPr/>
        </p:nvSpPr>
        <p:spPr>
          <a:xfrm>
            <a:off x="2858257" y="2293038"/>
            <a:ext cx="605544" cy="2787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Booking</a:t>
            </a:r>
            <a:endParaRPr lang="en-IN" sz="800" dirty="0">
              <a:solidFill>
                <a:schemeClr val="tx1"/>
              </a:solidFill>
            </a:endParaRPr>
          </a:p>
        </p:txBody>
      </p:sp>
      <p:sp>
        <p:nvSpPr>
          <p:cNvPr id="408" name="Oval 407">
            <a:extLst>
              <a:ext uri="{FF2B5EF4-FFF2-40B4-BE49-F238E27FC236}">
                <a16:creationId xmlns:a16="http://schemas.microsoft.com/office/drawing/2014/main" id="{5BB961AF-D586-655E-C8DF-2B204DA6004C}"/>
              </a:ext>
            </a:extLst>
          </p:cNvPr>
          <p:cNvSpPr/>
          <p:nvPr/>
        </p:nvSpPr>
        <p:spPr>
          <a:xfrm>
            <a:off x="1591311" y="1558387"/>
            <a:ext cx="783727" cy="30323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Booing ID</a:t>
            </a:r>
            <a:endParaRPr lang="en-IN" sz="800" dirty="0"/>
          </a:p>
        </p:txBody>
      </p:sp>
      <p:sp>
        <p:nvSpPr>
          <p:cNvPr id="409" name="Oval 408">
            <a:extLst>
              <a:ext uri="{FF2B5EF4-FFF2-40B4-BE49-F238E27FC236}">
                <a16:creationId xmlns:a16="http://schemas.microsoft.com/office/drawing/2014/main" id="{CEFC2CCA-2B0C-6401-8D59-8C0B9A82BE98}"/>
              </a:ext>
            </a:extLst>
          </p:cNvPr>
          <p:cNvSpPr/>
          <p:nvPr/>
        </p:nvSpPr>
        <p:spPr>
          <a:xfrm>
            <a:off x="2641632" y="1433856"/>
            <a:ext cx="689928" cy="30323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Movie</a:t>
            </a:r>
            <a:r>
              <a:rPr lang="en-US" sz="1050" dirty="0"/>
              <a:t> </a:t>
            </a:r>
            <a:r>
              <a:rPr lang="en-US" sz="800" dirty="0"/>
              <a:t>ID</a:t>
            </a:r>
            <a:endParaRPr lang="en-IN" sz="1050" dirty="0"/>
          </a:p>
        </p:txBody>
      </p:sp>
      <p:sp>
        <p:nvSpPr>
          <p:cNvPr id="410" name="Oval 409">
            <a:extLst>
              <a:ext uri="{FF2B5EF4-FFF2-40B4-BE49-F238E27FC236}">
                <a16:creationId xmlns:a16="http://schemas.microsoft.com/office/drawing/2014/main" id="{DF24DB9F-1890-58CE-CB43-DDD1EFE30D9F}"/>
              </a:ext>
            </a:extLst>
          </p:cNvPr>
          <p:cNvSpPr/>
          <p:nvPr/>
        </p:nvSpPr>
        <p:spPr>
          <a:xfrm>
            <a:off x="1723620" y="3177672"/>
            <a:ext cx="923741" cy="31177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Customer Number</a:t>
            </a:r>
            <a:endParaRPr lang="en-IN" sz="800" dirty="0"/>
          </a:p>
        </p:txBody>
      </p:sp>
      <p:sp>
        <p:nvSpPr>
          <p:cNvPr id="411" name="Oval 410">
            <a:extLst>
              <a:ext uri="{FF2B5EF4-FFF2-40B4-BE49-F238E27FC236}">
                <a16:creationId xmlns:a16="http://schemas.microsoft.com/office/drawing/2014/main" id="{F01D33CB-EDD7-B2FC-05CC-B4AAAF18B89D}"/>
              </a:ext>
            </a:extLst>
          </p:cNvPr>
          <p:cNvSpPr/>
          <p:nvPr/>
        </p:nvSpPr>
        <p:spPr>
          <a:xfrm>
            <a:off x="1993184" y="1187019"/>
            <a:ext cx="763708" cy="30323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Movie Name</a:t>
            </a:r>
            <a:endParaRPr lang="en-IN" sz="800" dirty="0"/>
          </a:p>
        </p:txBody>
      </p:sp>
      <p:sp>
        <p:nvSpPr>
          <p:cNvPr id="412" name="Oval 411">
            <a:extLst>
              <a:ext uri="{FF2B5EF4-FFF2-40B4-BE49-F238E27FC236}">
                <a16:creationId xmlns:a16="http://schemas.microsoft.com/office/drawing/2014/main" id="{4E306F5A-DFC2-1BFC-2760-967AB71898F4}"/>
              </a:ext>
            </a:extLst>
          </p:cNvPr>
          <p:cNvSpPr/>
          <p:nvPr/>
        </p:nvSpPr>
        <p:spPr>
          <a:xfrm>
            <a:off x="1591078" y="2044329"/>
            <a:ext cx="604295" cy="27871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Date</a:t>
            </a:r>
            <a:endParaRPr lang="en-IN" sz="800" dirty="0"/>
          </a:p>
        </p:txBody>
      </p:sp>
      <p:sp>
        <p:nvSpPr>
          <p:cNvPr id="413" name="Oval 412">
            <a:extLst>
              <a:ext uri="{FF2B5EF4-FFF2-40B4-BE49-F238E27FC236}">
                <a16:creationId xmlns:a16="http://schemas.microsoft.com/office/drawing/2014/main" id="{82EDEDAE-9D3F-C244-402B-172DDDBF7CD0}"/>
              </a:ext>
            </a:extLst>
          </p:cNvPr>
          <p:cNvSpPr/>
          <p:nvPr/>
        </p:nvSpPr>
        <p:spPr>
          <a:xfrm>
            <a:off x="1362534" y="2750907"/>
            <a:ext cx="787320" cy="315388"/>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Screen Name</a:t>
            </a:r>
            <a:endParaRPr lang="en-IN" sz="800" dirty="0"/>
          </a:p>
        </p:txBody>
      </p:sp>
      <p:sp>
        <p:nvSpPr>
          <p:cNvPr id="414" name="Oval 413">
            <a:extLst>
              <a:ext uri="{FF2B5EF4-FFF2-40B4-BE49-F238E27FC236}">
                <a16:creationId xmlns:a16="http://schemas.microsoft.com/office/drawing/2014/main" id="{4618F296-E230-C2A1-1282-159E10F07231}"/>
              </a:ext>
            </a:extLst>
          </p:cNvPr>
          <p:cNvSpPr/>
          <p:nvPr/>
        </p:nvSpPr>
        <p:spPr>
          <a:xfrm>
            <a:off x="3243523" y="1234924"/>
            <a:ext cx="636138" cy="234246"/>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Time</a:t>
            </a:r>
            <a:endParaRPr lang="en-IN" sz="1050" dirty="0"/>
          </a:p>
        </p:txBody>
      </p:sp>
      <p:sp>
        <p:nvSpPr>
          <p:cNvPr id="415" name="Oval 414">
            <a:extLst>
              <a:ext uri="{FF2B5EF4-FFF2-40B4-BE49-F238E27FC236}">
                <a16:creationId xmlns:a16="http://schemas.microsoft.com/office/drawing/2014/main" id="{5FB44133-EC81-E14C-5D02-93C704DB7DA5}"/>
              </a:ext>
            </a:extLst>
          </p:cNvPr>
          <p:cNvSpPr/>
          <p:nvPr/>
        </p:nvSpPr>
        <p:spPr>
          <a:xfrm>
            <a:off x="3598154" y="1523016"/>
            <a:ext cx="842885" cy="386863"/>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Seat</a:t>
            </a:r>
            <a:r>
              <a:rPr lang="en-US" sz="1050" dirty="0"/>
              <a:t> </a:t>
            </a:r>
            <a:r>
              <a:rPr lang="en-US" sz="800" dirty="0"/>
              <a:t>Number</a:t>
            </a:r>
            <a:endParaRPr lang="en-IN" sz="1050" dirty="0"/>
          </a:p>
        </p:txBody>
      </p:sp>
      <p:sp>
        <p:nvSpPr>
          <p:cNvPr id="416" name="Oval 415">
            <a:extLst>
              <a:ext uri="{FF2B5EF4-FFF2-40B4-BE49-F238E27FC236}">
                <a16:creationId xmlns:a16="http://schemas.microsoft.com/office/drawing/2014/main" id="{5AB8CF8A-DC5B-AAE3-0797-97C544A7C617}"/>
              </a:ext>
            </a:extLst>
          </p:cNvPr>
          <p:cNvSpPr/>
          <p:nvPr/>
        </p:nvSpPr>
        <p:spPr>
          <a:xfrm>
            <a:off x="3538541" y="3096886"/>
            <a:ext cx="605544" cy="27871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Total Amt</a:t>
            </a:r>
            <a:endParaRPr lang="en-IN" sz="800" dirty="0"/>
          </a:p>
        </p:txBody>
      </p:sp>
      <p:cxnSp>
        <p:nvCxnSpPr>
          <p:cNvPr id="417" name="Straight Connector 416">
            <a:extLst>
              <a:ext uri="{FF2B5EF4-FFF2-40B4-BE49-F238E27FC236}">
                <a16:creationId xmlns:a16="http://schemas.microsoft.com/office/drawing/2014/main" id="{600D2BC3-187D-8EBF-7C7B-023256444B17}"/>
              </a:ext>
            </a:extLst>
          </p:cNvPr>
          <p:cNvCxnSpPr>
            <a:cxnSpLocks/>
            <a:stCxn id="407" idx="0"/>
            <a:endCxn id="411" idx="4"/>
          </p:cNvCxnSpPr>
          <p:nvPr/>
        </p:nvCxnSpPr>
        <p:spPr>
          <a:xfrm flipH="1" flipV="1">
            <a:off x="2375038" y="1490258"/>
            <a:ext cx="785991" cy="8027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81859C4-59C3-F86D-3731-F76556B9CA79}"/>
              </a:ext>
            </a:extLst>
          </p:cNvPr>
          <p:cNvCxnSpPr>
            <a:cxnSpLocks/>
            <a:stCxn id="407" idx="0"/>
            <a:endCxn id="408" idx="4"/>
          </p:cNvCxnSpPr>
          <p:nvPr/>
        </p:nvCxnSpPr>
        <p:spPr>
          <a:xfrm flipH="1" flipV="1">
            <a:off x="1983175" y="1861626"/>
            <a:ext cx="1177854" cy="43141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B66F4176-FFA1-0573-45E3-897164C5BF51}"/>
              </a:ext>
            </a:extLst>
          </p:cNvPr>
          <p:cNvCxnSpPr>
            <a:cxnSpLocks/>
            <a:stCxn id="407" idx="0"/>
            <a:endCxn id="409" idx="4"/>
          </p:cNvCxnSpPr>
          <p:nvPr/>
        </p:nvCxnSpPr>
        <p:spPr>
          <a:xfrm flipH="1" flipV="1">
            <a:off x="2986596" y="1737095"/>
            <a:ext cx="174433" cy="5559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C73D1D7-4B7B-4BA5-5605-DA1E462DBA93}"/>
              </a:ext>
            </a:extLst>
          </p:cNvPr>
          <p:cNvCxnSpPr>
            <a:cxnSpLocks/>
            <a:stCxn id="407" idx="0"/>
            <a:endCxn id="414" idx="4"/>
          </p:cNvCxnSpPr>
          <p:nvPr/>
        </p:nvCxnSpPr>
        <p:spPr>
          <a:xfrm flipV="1">
            <a:off x="3161029" y="1469170"/>
            <a:ext cx="400563" cy="82386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E11945B-A427-76EA-7602-84E1AD334ED2}"/>
              </a:ext>
            </a:extLst>
          </p:cNvPr>
          <p:cNvCxnSpPr>
            <a:cxnSpLocks/>
            <a:stCxn id="407" idx="3"/>
            <a:endCxn id="415" idx="4"/>
          </p:cNvCxnSpPr>
          <p:nvPr/>
        </p:nvCxnSpPr>
        <p:spPr>
          <a:xfrm flipV="1">
            <a:off x="3463801" y="1909879"/>
            <a:ext cx="555796" cy="52251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F15D408-9CA9-72EC-EE89-3CF58C18471A}"/>
              </a:ext>
            </a:extLst>
          </p:cNvPr>
          <p:cNvCxnSpPr>
            <a:cxnSpLocks/>
            <a:stCxn id="407" idx="2"/>
            <a:endCxn id="416" idx="0"/>
          </p:cNvCxnSpPr>
          <p:nvPr/>
        </p:nvCxnSpPr>
        <p:spPr>
          <a:xfrm>
            <a:off x="3161029" y="2571750"/>
            <a:ext cx="680284" cy="5251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1759E17-098F-092B-C15A-168550D157B3}"/>
              </a:ext>
            </a:extLst>
          </p:cNvPr>
          <p:cNvCxnSpPr>
            <a:cxnSpLocks/>
            <a:stCxn id="407" idx="1"/>
            <a:endCxn id="412" idx="4"/>
          </p:cNvCxnSpPr>
          <p:nvPr/>
        </p:nvCxnSpPr>
        <p:spPr>
          <a:xfrm flipH="1" flipV="1">
            <a:off x="1893226" y="2323041"/>
            <a:ext cx="965031" cy="1093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F1C9649-7AA0-243A-737E-81CFF17EADBE}"/>
              </a:ext>
            </a:extLst>
          </p:cNvPr>
          <p:cNvCxnSpPr>
            <a:cxnSpLocks/>
            <a:stCxn id="407" idx="1"/>
            <a:endCxn id="413" idx="0"/>
          </p:cNvCxnSpPr>
          <p:nvPr/>
        </p:nvCxnSpPr>
        <p:spPr>
          <a:xfrm flipH="1">
            <a:off x="1756194" y="2432394"/>
            <a:ext cx="1102063" cy="31851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8C1BF3C7-64D8-B872-D307-DF436026B796}"/>
              </a:ext>
            </a:extLst>
          </p:cNvPr>
          <p:cNvCxnSpPr>
            <a:cxnSpLocks/>
            <a:stCxn id="407" idx="2"/>
            <a:endCxn id="410" idx="0"/>
          </p:cNvCxnSpPr>
          <p:nvPr/>
        </p:nvCxnSpPr>
        <p:spPr>
          <a:xfrm flipH="1">
            <a:off x="2185491" y="2571750"/>
            <a:ext cx="975538" cy="6059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6" name="Flowchart: Decision 425">
            <a:extLst>
              <a:ext uri="{FF2B5EF4-FFF2-40B4-BE49-F238E27FC236}">
                <a16:creationId xmlns:a16="http://schemas.microsoft.com/office/drawing/2014/main" id="{B9024C50-417D-7577-1AD1-5D9C6DBC4579}"/>
              </a:ext>
            </a:extLst>
          </p:cNvPr>
          <p:cNvSpPr/>
          <p:nvPr/>
        </p:nvSpPr>
        <p:spPr>
          <a:xfrm>
            <a:off x="2764835" y="3127454"/>
            <a:ext cx="754503" cy="510413"/>
          </a:xfrm>
          <a:prstGeom prst="flowChartDecision">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800" dirty="0"/>
              <a:t>Has</a:t>
            </a:r>
            <a:endParaRPr lang="en-IN" sz="1050" dirty="0"/>
          </a:p>
        </p:txBody>
      </p:sp>
      <p:cxnSp>
        <p:nvCxnSpPr>
          <p:cNvPr id="427" name="Straight Connector 426">
            <a:extLst>
              <a:ext uri="{FF2B5EF4-FFF2-40B4-BE49-F238E27FC236}">
                <a16:creationId xmlns:a16="http://schemas.microsoft.com/office/drawing/2014/main" id="{AA91E9F5-EFCC-981F-D580-EA6BB46C4030}"/>
              </a:ext>
            </a:extLst>
          </p:cNvPr>
          <p:cNvCxnSpPr>
            <a:cxnSpLocks/>
            <a:stCxn id="407" idx="2"/>
            <a:endCxn id="426" idx="0"/>
          </p:cNvCxnSpPr>
          <p:nvPr/>
        </p:nvCxnSpPr>
        <p:spPr>
          <a:xfrm flipH="1">
            <a:off x="3142087" y="2571750"/>
            <a:ext cx="18942" cy="5557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B8B95195-DD68-D573-F7E9-795D413CA8B1}"/>
              </a:ext>
            </a:extLst>
          </p:cNvPr>
          <p:cNvSpPr/>
          <p:nvPr/>
        </p:nvSpPr>
        <p:spPr>
          <a:xfrm>
            <a:off x="2833677" y="4139420"/>
            <a:ext cx="625359" cy="3461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Movie</a:t>
            </a:r>
            <a:r>
              <a:rPr lang="en-US" sz="1050" dirty="0">
                <a:solidFill>
                  <a:schemeClr val="tx1"/>
                </a:solidFill>
              </a:rPr>
              <a:t> </a:t>
            </a:r>
            <a:r>
              <a:rPr lang="en-US" sz="800" dirty="0">
                <a:solidFill>
                  <a:schemeClr val="tx1"/>
                </a:solidFill>
              </a:rPr>
              <a:t>Rating</a:t>
            </a:r>
            <a:endParaRPr lang="en-IN" sz="1050" dirty="0">
              <a:solidFill>
                <a:schemeClr val="tx1"/>
              </a:solidFill>
            </a:endParaRPr>
          </a:p>
        </p:txBody>
      </p:sp>
      <p:sp>
        <p:nvSpPr>
          <p:cNvPr id="429" name="Oval 428">
            <a:extLst>
              <a:ext uri="{FF2B5EF4-FFF2-40B4-BE49-F238E27FC236}">
                <a16:creationId xmlns:a16="http://schemas.microsoft.com/office/drawing/2014/main" id="{AD5D746C-AD02-1899-2302-AF1778E2B9CD}"/>
              </a:ext>
            </a:extLst>
          </p:cNvPr>
          <p:cNvSpPr/>
          <p:nvPr/>
        </p:nvSpPr>
        <p:spPr>
          <a:xfrm>
            <a:off x="3666490" y="4631056"/>
            <a:ext cx="721026" cy="27871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Rating</a:t>
            </a:r>
            <a:endParaRPr lang="en-IN" sz="1050" dirty="0"/>
          </a:p>
        </p:txBody>
      </p:sp>
      <p:cxnSp>
        <p:nvCxnSpPr>
          <p:cNvPr id="430" name="Straight Connector 429">
            <a:extLst>
              <a:ext uri="{FF2B5EF4-FFF2-40B4-BE49-F238E27FC236}">
                <a16:creationId xmlns:a16="http://schemas.microsoft.com/office/drawing/2014/main" id="{5F1308EA-9FE1-1657-2905-BFA889132C73}"/>
              </a:ext>
            </a:extLst>
          </p:cNvPr>
          <p:cNvCxnSpPr>
            <a:cxnSpLocks/>
            <a:stCxn id="428" idx="3"/>
            <a:endCxn id="429" idx="0"/>
          </p:cNvCxnSpPr>
          <p:nvPr/>
        </p:nvCxnSpPr>
        <p:spPr>
          <a:xfrm>
            <a:off x="3459036" y="4312477"/>
            <a:ext cx="567967" cy="3185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1" name="Oval 430">
            <a:extLst>
              <a:ext uri="{FF2B5EF4-FFF2-40B4-BE49-F238E27FC236}">
                <a16:creationId xmlns:a16="http://schemas.microsoft.com/office/drawing/2014/main" id="{996E2ECD-6E18-B8FD-BB51-C8832C5FB149}"/>
              </a:ext>
            </a:extLst>
          </p:cNvPr>
          <p:cNvSpPr/>
          <p:nvPr/>
        </p:nvSpPr>
        <p:spPr>
          <a:xfrm>
            <a:off x="3333959" y="3693891"/>
            <a:ext cx="748519" cy="339871"/>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Rating</a:t>
            </a:r>
            <a:r>
              <a:rPr lang="en-US" sz="1050" dirty="0"/>
              <a:t> </a:t>
            </a:r>
            <a:r>
              <a:rPr lang="en-US" sz="800" dirty="0"/>
              <a:t>ID</a:t>
            </a:r>
            <a:endParaRPr lang="en-IN" sz="1050" dirty="0"/>
          </a:p>
        </p:txBody>
      </p:sp>
      <p:cxnSp>
        <p:nvCxnSpPr>
          <p:cNvPr id="432" name="Straight Connector 431">
            <a:extLst>
              <a:ext uri="{FF2B5EF4-FFF2-40B4-BE49-F238E27FC236}">
                <a16:creationId xmlns:a16="http://schemas.microsoft.com/office/drawing/2014/main" id="{40D67540-DC21-B23F-D280-9A592FAF3C2B}"/>
              </a:ext>
            </a:extLst>
          </p:cNvPr>
          <p:cNvCxnSpPr>
            <a:cxnSpLocks/>
            <a:stCxn id="431" idx="4"/>
            <a:endCxn id="428" idx="3"/>
          </p:cNvCxnSpPr>
          <p:nvPr/>
        </p:nvCxnSpPr>
        <p:spPr>
          <a:xfrm flipH="1">
            <a:off x="3459036" y="4033762"/>
            <a:ext cx="249183" cy="27871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id="{9398A758-FA98-0259-EB41-17D3DE8125DF}"/>
              </a:ext>
            </a:extLst>
          </p:cNvPr>
          <p:cNvSpPr/>
          <p:nvPr/>
        </p:nvSpPr>
        <p:spPr>
          <a:xfrm>
            <a:off x="2749057" y="4732886"/>
            <a:ext cx="784666" cy="31857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Movie</a:t>
            </a:r>
            <a:r>
              <a:rPr lang="en-US" sz="1050" dirty="0"/>
              <a:t> </a:t>
            </a:r>
            <a:r>
              <a:rPr lang="en-US" sz="800" dirty="0"/>
              <a:t>Name</a:t>
            </a:r>
            <a:endParaRPr lang="en-IN" sz="1050" dirty="0"/>
          </a:p>
        </p:txBody>
      </p:sp>
      <p:cxnSp>
        <p:nvCxnSpPr>
          <p:cNvPr id="434" name="Straight Connector 433">
            <a:extLst>
              <a:ext uri="{FF2B5EF4-FFF2-40B4-BE49-F238E27FC236}">
                <a16:creationId xmlns:a16="http://schemas.microsoft.com/office/drawing/2014/main" id="{53A0BE29-FFAD-0B2A-9235-ED1E0D60D5D3}"/>
              </a:ext>
            </a:extLst>
          </p:cNvPr>
          <p:cNvCxnSpPr>
            <a:cxnSpLocks/>
            <a:stCxn id="428" idx="2"/>
            <a:endCxn id="433" idx="0"/>
          </p:cNvCxnSpPr>
          <p:nvPr/>
        </p:nvCxnSpPr>
        <p:spPr>
          <a:xfrm flipH="1">
            <a:off x="3141390" y="4485534"/>
            <a:ext cx="4967" cy="24735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5" name="Oval 434">
            <a:extLst>
              <a:ext uri="{FF2B5EF4-FFF2-40B4-BE49-F238E27FC236}">
                <a16:creationId xmlns:a16="http://schemas.microsoft.com/office/drawing/2014/main" id="{2F823151-A2B4-A0B6-0323-2CE2024A7591}"/>
              </a:ext>
            </a:extLst>
          </p:cNvPr>
          <p:cNvSpPr/>
          <p:nvPr/>
        </p:nvSpPr>
        <p:spPr>
          <a:xfrm>
            <a:off x="1983174" y="3827005"/>
            <a:ext cx="706750" cy="346114"/>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Movie</a:t>
            </a:r>
            <a:r>
              <a:rPr lang="en-US" sz="1050" dirty="0"/>
              <a:t> </a:t>
            </a:r>
            <a:r>
              <a:rPr lang="en-US" sz="800" dirty="0"/>
              <a:t>ID</a:t>
            </a:r>
            <a:endParaRPr lang="en-IN" sz="1050" dirty="0"/>
          </a:p>
        </p:txBody>
      </p:sp>
      <p:cxnSp>
        <p:nvCxnSpPr>
          <p:cNvPr id="436" name="Straight Connector 435">
            <a:extLst>
              <a:ext uri="{FF2B5EF4-FFF2-40B4-BE49-F238E27FC236}">
                <a16:creationId xmlns:a16="http://schemas.microsoft.com/office/drawing/2014/main" id="{DD2BBD3C-CD59-DB06-8F13-712BE72E5C0D}"/>
              </a:ext>
            </a:extLst>
          </p:cNvPr>
          <p:cNvCxnSpPr>
            <a:cxnSpLocks/>
            <a:stCxn id="428" idx="1"/>
            <a:endCxn id="435" idx="4"/>
          </p:cNvCxnSpPr>
          <p:nvPr/>
        </p:nvCxnSpPr>
        <p:spPr>
          <a:xfrm flipH="1" flipV="1">
            <a:off x="2336549" y="4173119"/>
            <a:ext cx="497128" cy="1393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7" name="Oval 436">
            <a:extLst>
              <a:ext uri="{FF2B5EF4-FFF2-40B4-BE49-F238E27FC236}">
                <a16:creationId xmlns:a16="http://schemas.microsoft.com/office/drawing/2014/main" id="{A8203B63-B6AE-8697-C8EB-21998E2469BF}"/>
              </a:ext>
            </a:extLst>
          </p:cNvPr>
          <p:cNvSpPr/>
          <p:nvPr/>
        </p:nvSpPr>
        <p:spPr>
          <a:xfrm>
            <a:off x="1925067" y="4503873"/>
            <a:ext cx="625359" cy="31857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Cust</a:t>
            </a:r>
            <a:r>
              <a:rPr lang="en-US" sz="1050" dirty="0"/>
              <a:t> </a:t>
            </a:r>
            <a:r>
              <a:rPr lang="en-US" sz="800" dirty="0"/>
              <a:t>ID</a:t>
            </a:r>
            <a:endParaRPr lang="en-IN" sz="1050" dirty="0"/>
          </a:p>
        </p:txBody>
      </p:sp>
      <p:cxnSp>
        <p:nvCxnSpPr>
          <p:cNvPr id="438" name="Straight Connector 437">
            <a:extLst>
              <a:ext uri="{FF2B5EF4-FFF2-40B4-BE49-F238E27FC236}">
                <a16:creationId xmlns:a16="http://schemas.microsoft.com/office/drawing/2014/main" id="{B0B41B1C-5F17-C813-18B7-89FAFC791D0A}"/>
              </a:ext>
            </a:extLst>
          </p:cNvPr>
          <p:cNvCxnSpPr>
            <a:cxnSpLocks/>
            <a:stCxn id="428" idx="1"/>
            <a:endCxn id="437" idx="0"/>
          </p:cNvCxnSpPr>
          <p:nvPr/>
        </p:nvCxnSpPr>
        <p:spPr>
          <a:xfrm flipH="1">
            <a:off x="2237747" y="4312477"/>
            <a:ext cx="595930" cy="19139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E4F5A1E-6D62-ED3B-FD7F-AE68224448DD}"/>
              </a:ext>
            </a:extLst>
          </p:cNvPr>
          <p:cNvCxnSpPr>
            <a:cxnSpLocks/>
            <a:stCxn id="426" idx="2"/>
            <a:endCxn id="428" idx="0"/>
          </p:cNvCxnSpPr>
          <p:nvPr/>
        </p:nvCxnSpPr>
        <p:spPr>
          <a:xfrm>
            <a:off x="3142087" y="3637867"/>
            <a:ext cx="4270" cy="5015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40" name="Rectangle 439">
            <a:extLst>
              <a:ext uri="{FF2B5EF4-FFF2-40B4-BE49-F238E27FC236}">
                <a16:creationId xmlns:a16="http://schemas.microsoft.com/office/drawing/2014/main" id="{5C19000F-E6FC-23A0-D0F4-3E027C5EB061}"/>
              </a:ext>
            </a:extLst>
          </p:cNvPr>
          <p:cNvSpPr/>
          <p:nvPr/>
        </p:nvSpPr>
        <p:spPr>
          <a:xfrm>
            <a:off x="5960534" y="2273298"/>
            <a:ext cx="534665" cy="2787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Signup</a:t>
            </a:r>
            <a:r>
              <a:rPr lang="en-US" sz="1050" dirty="0">
                <a:solidFill>
                  <a:schemeClr val="tx1"/>
                </a:solidFill>
              </a:rPr>
              <a:t> </a:t>
            </a:r>
            <a:endParaRPr lang="en-IN" sz="1050" dirty="0">
              <a:solidFill>
                <a:schemeClr val="tx1"/>
              </a:solidFill>
            </a:endParaRPr>
          </a:p>
        </p:txBody>
      </p:sp>
      <p:sp>
        <p:nvSpPr>
          <p:cNvPr id="441" name="Oval 440">
            <a:extLst>
              <a:ext uri="{FF2B5EF4-FFF2-40B4-BE49-F238E27FC236}">
                <a16:creationId xmlns:a16="http://schemas.microsoft.com/office/drawing/2014/main" id="{CCD13520-1E09-66D6-B535-A9538894520C}"/>
              </a:ext>
            </a:extLst>
          </p:cNvPr>
          <p:cNvSpPr/>
          <p:nvPr/>
        </p:nvSpPr>
        <p:spPr>
          <a:xfrm>
            <a:off x="6322622" y="1326837"/>
            <a:ext cx="658737" cy="32684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First</a:t>
            </a:r>
            <a:r>
              <a:rPr lang="en-US" sz="1050" dirty="0"/>
              <a:t> </a:t>
            </a:r>
            <a:r>
              <a:rPr lang="en-US" sz="800" dirty="0"/>
              <a:t>Name</a:t>
            </a:r>
            <a:endParaRPr lang="en-IN" sz="1050" dirty="0"/>
          </a:p>
        </p:txBody>
      </p:sp>
      <p:sp>
        <p:nvSpPr>
          <p:cNvPr id="442" name="Oval 441">
            <a:extLst>
              <a:ext uri="{FF2B5EF4-FFF2-40B4-BE49-F238E27FC236}">
                <a16:creationId xmlns:a16="http://schemas.microsoft.com/office/drawing/2014/main" id="{DDD5FFD5-C4F1-9539-8B9D-13D34EA13958}"/>
              </a:ext>
            </a:extLst>
          </p:cNvPr>
          <p:cNvSpPr/>
          <p:nvPr/>
        </p:nvSpPr>
        <p:spPr>
          <a:xfrm>
            <a:off x="6822315" y="1785743"/>
            <a:ext cx="652651" cy="245204"/>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Email</a:t>
            </a:r>
            <a:endParaRPr lang="en-IN" sz="1050" dirty="0"/>
          </a:p>
        </p:txBody>
      </p:sp>
      <p:sp>
        <p:nvSpPr>
          <p:cNvPr id="443" name="Oval 442">
            <a:extLst>
              <a:ext uri="{FF2B5EF4-FFF2-40B4-BE49-F238E27FC236}">
                <a16:creationId xmlns:a16="http://schemas.microsoft.com/office/drawing/2014/main" id="{1A349E06-50A5-2FCD-B03D-0D97769FD5E8}"/>
              </a:ext>
            </a:extLst>
          </p:cNvPr>
          <p:cNvSpPr/>
          <p:nvPr/>
        </p:nvSpPr>
        <p:spPr>
          <a:xfrm>
            <a:off x="7563525" y="2588032"/>
            <a:ext cx="753412" cy="211333"/>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Gender</a:t>
            </a:r>
            <a:endParaRPr lang="en-IN" sz="1050" dirty="0"/>
          </a:p>
        </p:txBody>
      </p:sp>
      <p:sp>
        <p:nvSpPr>
          <p:cNvPr id="444" name="Oval 443">
            <a:extLst>
              <a:ext uri="{FF2B5EF4-FFF2-40B4-BE49-F238E27FC236}">
                <a16:creationId xmlns:a16="http://schemas.microsoft.com/office/drawing/2014/main" id="{7BDF5460-FFA8-B7C3-B731-9AD35C6166FE}"/>
              </a:ext>
            </a:extLst>
          </p:cNvPr>
          <p:cNvSpPr/>
          <p:nvPr/>
        </p:nvSpPr>
        <p:spPr>
          <a:xfrm>
            <a:off x="6962109" y="1029114"/>
            <a:ext cx="760927" cy="358031"/>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Last</a:t>
            </a:r>
            <a:r>
              <a:rPr lang="en-US" sz="1050" dirty="0"/>
              <a:t> </a:t>
            </a:r>
            <a:r>
              <a:rPr lang="en-US" sz="800" dirty="0"/>
              <a:t>Name</a:t>
            </a:r>
            <a:endParaRPr lang="en-IN" sz="1050" dirty="0"/>
          </a:p>
        </p:txBody>
      </p:sp>
      <p:sp>
        <p:nvSpPr>
          <p:cNvPr id="445" name="Oval 444">
            <a:extLst>
              <a:ext uri="{FF2B5EF4-FFF2-40B4-BE49-F238E27FC236}">
                <a16:creationId xmlns:a16="http://schemas.microsoft.com/office/drawing/2014/main" id="{DB0EC134-2261-FB5F-CD92-FC7E90D300C7}"/>
              </a:ext>
            </a:extLst>
          </p:cNvPr>
          <p:cNvSpPr/>
          <p:nvPr/>
        </p:nvSpPr>
        <p:spPr>
          <a:xfrm>
            <a:off x="5368446" y="2970632"/>
            <a:ext cx="789329" cy="190324"/>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Married</a:t>
            </a:r>
            <a:endParaRPr lang="en-IN" sz="1050" dirty="0"/>
          </a:p>
        </p:txBody>
      </p:sp>
      <p:sp>
        <p:nvSpPr>
          <p:cNvPr id="446" name="Oval 445">
            <a:extLst>
              <a:ext uri="{FF2B5EF4-FFF2-40B4-BE49-F238E27FC236}">
                <a16:creationId xmlns:a16="http://schemas.microsoft.com/office/drawing/2014/main" id="{E0F5293E-929F-21A6-EB7B-A265AE9C2944}"/>
              </a:ext>
            </a:extLst>
          </p:cNvPr>
          <p:cNvSpPr/>
          <p:nvPr/>
        </p:nvSpPr>
        <p:spPr>
          <a:xfrm>
            <a:off x="6600639" y="2942437"/>
            <a:ext cx="760926" cy="27871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Aadhar</a:t>
            </a:r>
            <a:endParaRPr lang="en-IN" sz="1050" dirty="0"/>
          </a:p>
        </p:txBody>
      </p:sp>
      <p:sp>
        <p:nvSpPr>
          <p:cNvPr id="447" name="Oval 446">
            <a:extLst>
              <a:ext uri="{FF2B5EF4-FFF2-40B4-BE49-F238E27FC236}">
                <a16:creationId xmlns:a16="http://schemas.microsoft.com/office/drawing/2014/main" id="{9FDAD88B-B5FD-ADFB-CAA3-7119767D0227}"/>
              </a:ext>
            </a:extLst>
          </p:cNvPr>
          <p:cNvSpPr/>
          <p:nvPr/>
        </p:nvSpPr>
        <p:spPr>
          <a:xfrm>
            <a:off x="7645290" y="1795477"/>
            <a:ext cx="851332" cy="234246"/>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Number</a:t>
            </a:r>
            <a:endParaRPr lang="en-IN" sz="1050" dirty="0"/>
          </a:p>
        </p:txBody>
      </p:sp>
      <p:sp>
        <p:nvSpPr>
          <p:cNvPr id="448" name="Oval 447">
            <a:extLst>
              <a:ext uri="{FF2B5EF4-FFF2-40B4-BE49-F238E27FC236}">
                <a16:creationId xmlns:a16="http://schemas.microsoft.com/office/drawing/2014/main" id="{EB6A5FCC-FB6A-92DB-F6C0-33F28C430B18}"/>
              </a:ext>
            </a:extLst>
          </p:cNvPr>
          <p:cNvSpPr/>
          <p:nvPr/>
        </p:nvSpPr>
        <p:spPr>
          <a:xfrm>
            <a:off x="7523332" y="2252584"/>
            <a:ext cx="600687" cy="180785"/>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DOB</a:t>
            </a:r>
            <a:endParaRPr lang="en-IN" sz="1050" dirty="0"/>
          </a:p>
        </p:txBody>
      </p:sp>
      <p:sp>
        <p:nvSpPr>
          <p:cNvPr id="449" name="Oval 448">
            <a:extLst>
              <a:ext uri="{FF2B5EF4-FFF2-40B4-BE49-F238E27FC236}">
                <a16:creationId xmlns:a16="http://schemas.microsoft.com/office/drawing/2014/main" id="{60406E07-D5B9-0917-B169-0637B2E1746A}"/>
              </a:ext>
            </a:extLst>
          </p:cNvPr>
          <p:cNvSpPr/>
          <p:nvPr/>
        </p:nvSpPr>
        <p:spPr>
          <a:xfrm>
            <a:off x="7404661" y="2905175"/>
            <a:ext cx="536475" cy="211333"/>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Age</a:t>
            </a:r>
            <a:endParaRPr lang="en-IN" sz="1050" dirty="0"/>
          </a:p>
        </p:txBody>
      </p:sp>
      <p:cxnSp>
        <p:nvCxnSpPr>
          <p:cNvPr id="450" name="Straight Connector 449">
            <a:extLst>
              <a:ext uri="{FF2B5EF4-FFF2-40B4-BE49-F238E27FC236}">
                <a16:creationId xmlns:a16="http://schemas.microsoft.com/office/drawing/2014/main" id="{CE4088AB-5585-DBD6-673C-284EDC834245}"/>
              </a:ext>
            </a:extLst>
          </p:cNvPr>
          <p:cNvCxnSpPr>
            <a:cxnSpLocks/>
            <a:stCxn id="440" idx="0"/>
            <a:endCxn id="442" idx="4"/>
          </p:cNvCxnSpPr>
          <p:nvPr/>
        </p:nvCxnSpPr>
        <p:spPr>
          <a:xfrm flipV="1">
            <a:off x="6227867" y="2030947"/>
            <a:ext cx="920774" cy="24235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2A52088-0F70-EC21-F5B5-58E13942274D}"/>
              </a:ext>
            </a:extLst>
          </p:cNvPr>
          <p:cNvCxnSpPr>
            <a:cxnSpLocks/>
            <a:stCxn id="440" idx="3"/>
            <a:endCxn id="447" idx="4"/>
          </p:cNvCxnSpPr>
          <p:nvPr/>
        </p:nvCxnSpPr>
        <p:spPr>
          <a:xfrm flipV="1">
            <a:off x="6495199" y="2029723"/>
            <a:ext cx="1575757" cy="38293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4B912F04-1A04-DD9F-0D1D-E294C54B8E92}"/>
              </a:ext>
            </a:extLst>
          </p:cNvPr>
          <p:cNvCxnSpPr>
            <a:cxnSpLocks/>
            <a:stCxn id="440" idx="3"/>
            <a:endCxn id="448" idx="2"/>
          </p:cNvCxnSpPr>
          <p:nvPr/>
        </p:nvCxnSpPr>
        <p:spPr>
          <a:xfrm flipV="1">
            <a:off x="6495199" y="2342977"/>
            <a:ext cx="1028133" cy="6967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26B6ABF-148C-3A19-1F2D-DDACDC9A2821}"/>
              </a:ext>
            </a:extLst>
          </p:cNvPr>
          <p:cNvCxnSpPr>
            <a:cxnSpLocks/>
            <a:stCxn id="440" idx="3"/>
            <a:endCxn id="449" idx="0"/>
          </p:cNvCxnSpPr>
          <p:nvPr/>
        </p:nvCxnSpPr>
        <p:spPr>
          <a:xfrm>
            <a:off x="6495199" y="2412654"/>
            <a:ext cx="1177700" cy="49252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8D948448-2E1E-433E-9ADB-45E10A8ECD60}"/>
              </a:ext>
            </a:extLst>
          </p:cNvPr>
          <p:cNvCxnSpPr>
            <a:cxnSpLocks/>
            <a:stCxn id="440" idx="2"/>
            <a:endCxn id="445" idx="0"/>
          </p:cNvCxnSpPr>
          <p:nvPr/>
        </p:nvCxnSpPr>
        <p:spPr>
          <a:xfrm flipH="1">
            <a:off x="5763111" y="2552010"/>
            <a:ext cx="464756" cy="4186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35EE62B-05F8-BC78-6B25-6DA399205095}"/>
              </a:ext>
            </a:extLst>
          </p:cNvPr>
          <p:cNvCxnSpPr>
            <a:cxnSpLocks/>
            <a:stCxn id="440" idx="2"/>
            <a:endCxn id="446" idx="0"/>
          </p:cNvCxnSpPr>
          <p:nvPr/>
        </p:nvCxnSpPr>
        <p:spPr>
          <a:xfrm>
            <a:off x="6227867" y="2552010"/>
            <a:ext cx="753235" cy="39042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0038C77F-24F1-3364-2149-068246ECA108}"/>
              </a:ext>
            </a:extLst>
          </p:cNvPr>
          <p:cNvCxnSpPr>
            <a:cxnSpLocks/>
            <a:stCxn id="440" idx="3"/>
            <a:endCxn id="443" idx="2"/>
          </p:cNvCxnSpPr>
          <p:nvPr/>
        </p:nvCxnSpPr>
        <p:spPr>
          <a:xfrm>
            <a:off x="6495199" y="2412654"/>
            <a:ext cx="1068326" cy="28104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065F74F4-B007-AE3F-0ED8-CA0AFEF7734E}"/>
              </a:ext>
            </a:extLst>
          </p:cNvPr>
          <p:cNvSpPr/>
          <p:nvPr/>
        </p:nvSpPr>
        <p:spPr>
          <a:xfrm>
            <a:off x="4939988" y="2709143"/>
            <a:ext cx="900701" cy="183125"/>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Password</a:t>
            </a:r>
            <a:endParaRPr lang="en-IN" sz="1050" dirty="0"/>
          </a:p>
        </p:txBody>
      </p:sp>
      <p:cxnSp>
        <p:nvCxnSpPr>
          <p:cNvPr id="458" name="Straight Connector 457">
            <a:extLst>
              <a:ext uri="{FF2B5EF4-FFF2-40B4-BE49-F238E27FC236}">
                <a16:creationId xmlns:a16="http://schemas.microsoft.com/office/drawing/2014/main" id="{757AAD83-033F-454A-8299-E08CB29D865A}"/>
              </a:ext>
            </a:extLst>
          </p:cNvPr>
          <p:cNvCxnSpPr>
            <a:cxnSpLocks/>
            <a:stCxn id="440" idx="1"/>
            <a:endCxn id="457" idx="0"/>
          </p:cNvCxnSpPr>
          <p:nvPr/>
        </p:nvCxnSpPr>
        <p:spPr>
          <a:xfrm flipH="1">
            <a:off x="5390339" y="2412654"/>
            <a:ext cx="570195" cy="29648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59" name="Oval 458">
            <a:extLst>
              <a:ext uri="{FF2B5EF4-FFF2-40B4-BE49-F238E27FC236}">
                <a16:creationId xmlns:a16="http://schemas.microsoft.com/office/drawing/2014/main" id="{DE6B1A0D-DFA9-1F3B-C70E-111464A49220}"/>
              </a:ext>
            </a:extLst>
          </p:cNvPr>
          <p:cNvSpPr/>
          <p:nvPr/>
        </p:nvSpPr>
        <p:spPr>
          <a:xfrm>
            <a:off x="4525751" y="1685787"/>
            <a:ext cx="934657" cy="358542"/>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t>Comfirm</a:t>
            </a:r>
            <a:r>
              <a:rPr lang="en-US" sz="1050" dirty="0"/>
              <a:t> </a:t>
            </a:r>
            <a:r>
              <a:rPr lang="en-US" sz="800" dirty="0"/>
              <a:t>Password</a:t>
            </a:r>
            <a:endParaRPr lang="en-IN" sz="1050" dirty="0"/>
          </a:p>
        </p:txBody>
      </p:sp>
      <p:cxnSp>
        <p:nvCxnSpPr>
          <p:cNvPr id="460" name="Straight Connector 459">
            <a:extLst>
              <a:ext uri="{FF2B5EF4-FFF2-40B4-BE49-F238E27FC236}">
                <a16:creationId xmlns:a16="http://schemas.microsoft.com/office/drawing/2014/main" id="{A05F28D7-AEE5-B584-1B90-8A7C0324BAC4}"/>
              </a:ext>
            </a:extLst>
          </p:cNvPr>
          <p:cNvCxnSpPr>
            <a:cxnSpLocks/>
            <a:stCxn id="440" idx="1"/>
            <a:endCxn id="459" idx="4"/>
          </p:cNvCxnSpPr>
          <p:nvPr/>
        </p:nvCxnSpPr>
        <p:spPr>
          <a:xfrm flipH="1" flipV="1">
            <a:off x="4993080" y="2044329"/>
            <a:ext cx="967454" cy="368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61" name="Oval 460">
            <a:extLst>
              <a:ext uri="{FF2B5EF4-FFF2-40B4-BE49-F238E27FC236}">
                <a16:creationId xmlns:a16="http://schemas.microsoft.com/office/drawing/2014/main" id="{EC2E8A55-D81C-AD6F-9173-9E8AA4ED2914}"/>
              </a:ext>
            </a:extLst>
          </p:cNvPr>
          <p:cNvSpPr/>
          <p:nvPr/>
        </p:nvSpPr>
        <p:spPr>
          <a:xfrm>
            <a:off x="4923315" y="1305005"/>
            <a:ext cx="759009" cy="262748"/>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t>Pname</a:t>
            </a:r>
            <a:endParaRPr lang="en-IN" sz="1050" dirty="0"/>
          </a:p>
        </p:txBody>
      </p:sp>
      <p:cxnSp>
        <p:nvCxnSpPr>
          <p:cNvPr id="462" name="Straight Connector 461">
            <a:extLst>
              <a:ext uri="{FF2B5EF4-FFF2-40B4-BE49-F238E27FC236}">
                <a16:creationId xmlns:a16="http://schemas.microsoft.com/office/drawing/2014/main" id="{6D29AB68-8C0F-2DD9-9D4F-40609EC0ED53}"/>
              </a:ext>
            </a:extLst>
          </p:cNvPr>
          <p:cNvCxnSpPr>
            <a:cxnSpLocks/>
            <a:stCxn id="440" idx="1"/>
            <a:endCxn id="461" idx="4"/>
          </p:cNvCxnSpPr>
          <p:nvPr/>
        </p:nvCxnSpPr>
        <p:spPr>
          <a:xfrm flipH="1" flipV="1">
            <a:off x="5302820" y="1567753"/>
            <a:ext cx="657714" cy="84490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63" name="Oval 462">
            <a:extLst>
              <a:ext uri="{FF2B5EF4-FFF2-40B4-BE49-F238E27FC236}">
                <a16:creationId xmlns:a16="http://schemas.microsoft.com/office/drawing/2014/main" id="{98B43957-E601-6680-03EE-15BAE514175A}"/>
              </a:ext>
            </a:extLst>
          </p:cNvPr>
          <p:cNvSpPr/>
          <p:nvPr/>
        </p:nvSpPr>
        <p:spPr>
          <a:xfrm>
            <a:off x="5852128" y="1145200"/>
            <a:ext cx="598091" cy="188193"/>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Purl</a:t>
            </a:r>
            <a:endParaRPr lang="en-IN" sz="1050" dirty="0"/>
          </a:p>
        </p:txBody>
      </p:sp>
      <p:cxnSp>
        <p:nvCxnSpPr>
          <p:cNvPr id="464" name="Straight Connector 463">
            <a:extLst>
              <a:ext uri="{FF2B5EF4-FFF2-40B4-BE49-F238E27FC236}">
                <a16:creationId xmlns:a16="http://schemas.microsoft.com/office/drawing/2014/main" id="{1F4E1574-2BCB-502A-D1DF-54B163A1C6CB}"/>
              </a:ext>
            </a:extLst>
          </p:cNvPr>
          <p:cNvCxnSpPr>
            <a:cxnSpLocks/>
            <a:stCxn id="440" idx="0"/>
            <a:endCxn id="463" idx="4"/>
          </p:cNvCxnSpPr>
          <p:nvPr/>
        </p:nvCxnSpPr>
        <p:spPr>
          <a:xfrm flipH="1" flipV="1">
            <a:off x="6151174" y="1333393"/>
            <a:ext cx="76693" cy="93990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ACCD720A-9E44-6272-85EE-51C63A0764C7}"/>
              </a:ext>
            </a:extLst>
          </p:cNvPr>
          <p:cNvSpPr/>
          <p:nvPr/>
        </p:nvSpPr>
        <p:spPr>
          <a:xfrm>
            <a:off x="5450679" y="1578069"/>
            <a:ext cx="676679" cy="234246"/>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Status</a:t>
            </a:r>
            <a:endParaRPr lang="en-IN" sz="1050" dirty="0"/>
          </a:p>
        </p:txBody>
      </p:sp>
      <p:cxnSp>
        <p:nvCxnSpPr>
          <p:cNvPr id="466" name="Straight Connector 465">
            <a:extLst>
              <a:ext uri="{FF2B5EF4-FFF2-40B4-BE49-F238E27FC236}">
                <a16:creationId xmlns:a16="http://schemas.microsoft.com/office/drawing/2014/main" id="{7B822455-C76F-E953-3C94-924AFA786F61}"/>
              </a:ext>
            </a:extLst>
          </p:cNvPr>
          <p:cNvCxnSpPr>
            <a:cxnSpLocks/>
            <a:stCxn id="440" idx="0"/>
            <a:endCxn id="465" idx="4"/>
          </p:cNvCxnSpPr>
          <p:nvPr/>
        </p:nvCxnSpPr>
        <p:spPr>
          <a:xfrm flipH="1" flipV="1">
            <a:off x="5789019" y="1812315"/>
            <a:ext cx="438848" cy="460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76EA1A08-E9B5-FBD6-05AF-125460DA8444}"/>
              </a:ext>
            </a:extLst>
          </p:cNvPr>
          <p:cNvCxnSpPr>
            <a:cxnSpLocks/>
            <a:stCxn id="440" idx="0"/>
            <a:endCxn id="444" idx="4"/>
          </p:cNvCxnSpPr>
          <p:nvPr/>
        </p:nvCxnSpPr>
        <p:spPr>
          <a:xfrm flipV="1">
            <a:off x="6227867" y="1387145"/>
            <a:ext cx="1114706" cy="88615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54B02985-5BD5-0A68-6F81-F38C062F926D}"/>
              </a:ext>
            </a:extLst>
          </p:cNvPr>
          <p:cNvCxnSpPr>
            <a:cxnSpLocks/>
            <a:stCxn id="440" idx="0"/>
            <a:endCxn id="441" idx="4"/>
          </p:cNvCxnSpPr>
          <p:nvPr/>
        </p:nvCxnSpPr>
        <p:spPr>
          <a:xfrm flipV="1">
            <a:off x="6227867" y="1653679"/>
            <a:ext cx="424124" cy="6196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69" name="Rectangle 468">
            <a:extLst>
              <a:ext uri="{FF2B5EF4-FFF2-40B4-BE49-F238E27FC236}">
                <a16:creationId xmlns:a16="http://schemas.microsoft.com/office/drawing/2014/main" id="{F226121E-0A3D-189E-47FE-12AAB2F92799}"/>
              </a:ext>
            </a:extLst>
          </p:cNvPr>
          <p:cNvSpPr/>
          <p:nvPr/>
        </p:nvSpPr>
        <p:spPr>
          <a:xfrm>
            <a:off x="5981566" y="4176080"/>
            <a:ext cx="545922" cy="2787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Admin</a:t>
            </a:r>
            <a:endParaRPr lang="en-IN" sz="1050" dirty="0">
              <a:solidFill>
                <a:schemeClr val="tx1"/>
              </a:solidFill>
            </a:endParaRPr>
          </a:p>
        </p:txBody>
      </p:sp>
      <p:cxnSp>
        <p:nvCxnSpPr>
          <p:cNvPr id="470" name="Straight Connector 469">
            <a:extLst>
              <a:ext uri="{FF2B5EF4-FFF2-40B4-BE49-F238E27FC236}">
                <a16:creationId xmlns:a16="http://schemas.microsoft.com/office/drawing/2014/main" id="{E2DC4A04-50FC-2D69-19FA-0CDCF0A9797A}"/>
              </a:ext>
            </a:extLst>
          </p:cNvPr>
          <p:cNvCxnSpPr>
            <a:cxnSpLocks/>
            <a:stCxn id="469" idx="2"/>
            <a:endCxn id="473" idx="0"/>
          </p:cNvCxnSpPr>
          <p:nvPr/>
        </p:nvCxnSpPr>
        <p:spPr>
          <a:xfrm flipH="1">
            <a:off x="5701469" y="4454792"/>
            <a:ext cx="553058" cy="27356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71" name="Oval 470">
            <a:extLst>
              <a:ext uri="{FF2B5EF4-FFF2-40B4-BE49-F238E27FC236}">
                <a16:creationId xmlns:a16="http://schemas.microsoft.com/office/drawing/2014/main" id="{65F180C4-49BF-42F5-0AD1-47EFA95DD9F5}"/>
              </a:ext>
            </a:extLst>
          </p:cNvPr>
          <p:cNvSpPr/>
          <p:nvPr/>
        </p:nvSpPr>
        <p:spPr>
          <a:xfrm>
            <a:off x="6377677" y="4743222"/>
            <a:ext cx="903790" cy="238341"/>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Password</a:t>
            </a:r>
            <a:endParaRPr lang="en-IN" sz="1050" dirty="0"/>
          </a:p>
        </p:txBody>
      </p:sp>
      <p:cxnSp>
        <p:nvCxnSpPr>
          <p:cNvPr id="472" name="Straight Connector 471">
            <a:extLst>
              <a:ext uri="{FF2B5EF4-FFF2-40B4-BE49-F238E27FC236}">
                <a16:creationId xmlns:a16="http://schemas.microsoft.com/office/drawing/2014/main" id="{28982CEB-9EC5-158F-8801-CCCC9985A469}"/>
              </a:ext>
            </a:extLst>
          </p:cNvPr>
          <p:cNvCxnSpPr>
            <a:cxnSpLocks/>
            <a:stCxn id="471" idx="0"/>
            <a:endCxn id="469" idx="2"/>
          </p:cNvCxnSpPr>
          <p:nvPr/>
        </p:nvCxnSpPr>
        <p:spPr>
          <a:xfrm flipH="1" flipV="1">
            <a:off x="6254527" y="4454792"/>
            <a:ext cx="575045" cy="2884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73" name="Oval 472">
            <a:extLst>
              <a:ext uri="{FF2B5EF4-FFF2-40B4-BE49-F238E27FC236}">
                <a16:creationId xmlns:a16="http://schemas.microsoft.com/office/drawing/2014/main" id="{6F48D052-A2C8-6B23-2093-D4636E1C37E0}"/>
              </a:ext>
            </a:extLst>
          </p:cNvPr>
          <p:cNvSpPr/>
          <p:nvPr/>
        </p:nvSpPr>
        <p:spPr>
          <a:xfrm>
            <a:off x="5231354" y="4728353"/>
            <a:ext cx="940230" cy="244649"/>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Username</a:t>
            </a:r>
            <a:endParaRPr lang="en-IN" sz="1050" dirty="0"/>
          </a:p>
        </p:txBody>
      </p:sp>
      <p:sp>
        <p:nvSpPr>
          <p:cNvPr id="474" name="Flowchart: Decision 473">
            <a:extLst>
              <a:ext uri="{FF2B5EF4-FFF2-40B4-BE49-F238E27FC236}">
                <a16:creationId xmlns:a16="http://schemas.microsoft.com/office/drawing/2014/main" id="{EFE409E3-4E7C-CAE3-FF00-F3597F72F45B}"/>
              </a:ext>
            </a:extLst>
          </p:cNvPr>
          <p:cNvSpPr/>
          <p:nvPr/>
        </p:nvSpPr>
        <p:spPr>
          <a:xfrm>
            <a:off x="5601453" y="3147457"/>
            <a:ext cx="1267189" cy="510413"/>
          </a:xfrm>
          <a:prstGeom prst="flowChartDecision">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800" dirty="0"/>
              <a:t>Manages</a:t>
            </a:r>
            <a:endParaRPr lang="en-IN" sz="1050" dirty="0"/>
          </a:p>
        </p:txBody>
      </p:sp>
      <p:cxnSp>
        <p:nvCxnSpPr>
          <p:cNvPr id="475" name="Straight Connector 474">
            <a:extLst>
              <a:ext uri="{FF2B5EF4-FFF2-40B4-BE49-F238E27FC236}">
                <a16:creationId xmlns:a16="http://schemas.microsoft.com/office/drawing/2014/main" id="{43582076-16D0-F187-86D0-061496618BDD}"/>
              </a:ext>
            </a:extLst>
          </p:cNvPr>
          <p:cNvCxnSpPr>
            <a:cxnSpLocks/>
            <a:stCxn id="474" idx="2"/>
            <a:endCxn id="469" idx="0"/>
          </p:cNvCxnSpPr>
          <p:nvPr/>
        </p:nvCxnSpPr>
        <p:spPr>
          <a:xfrm>
            <a:off x="6235048" y="3657870"/>
            <a:ext cx="19479" cy="518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A3C5B4FD-A009-2751-7237-C311B032CA74}"/>
              </a:ext>
            </a:extLst>
          </p:cNvPr>
          <p:cNvCxnSpPr>
            <a:cxnSpLocks/>
            <a:stCxn id="440" idx="2"/>
            <a:endCxn id="474" idx="0"/>
          </p:cNvCxnSpPr>
          <p:nvPr/>
        </p:nvCxnSpPr>
        <p:spPr>
          <a:xfrm>
            <a:off x="6227867" y="2552010"/>
            <a:ext cx="7181" cy="59544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CC4049E-22D1-5F8D-98B8-D5C483B0E250}"/>
              </a:ext>
            </a:extLst>
          </p:cNvPr>
          <p:cNvCxnSpPr>
            <a:cxnSpLocks/>
            <a:stCxn id="478" idx="3"/>
            <a:endCxn id="440" idx="1"/>
          </p:cNvCxnSpPr>
          <p:nvPr/>
        </p:nvCxnSpPr>
        <p:spPr>
          <a:xfrm flipV="1">
            <a:off x="5201886" y="2412654"/>
            <a:ext cx="758648" cy="797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78" name="Flowchart: Decision 477">
            <a:extLst>
              <a:ext uri="{FF2B5EF4-FFF2-40B4-BE49-F238E27FC236}">
                <a16:creationId xmlns:a16="http://schemas.microsoft.com/office/drawing/2014/main" id="{607F533F-BAF3-025E-6947-C018E7E55BC6}"/>
              </a:ext>
            </a:extLst>
          </p:cNvPr>
          <p:cNvSpPr/>
          <p:nvPr/>
        </p:nvSpPr>
        <p:spPr>
          <a:xfrm>
            <a:off x="4216207" y="2165420"/>
            <a:ext cx="985679" cy="510413"/>
          </a:xfrm>
          <a:prstGeom prst="flowChartDecision">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800" dirty="0"/>
              <a:t>Books</a:t>
            </a:r>
            <a:r>
              <a:rPr lang="en-IN" sz="1050" dirty="0"/>
              <a:t> </a:t>
            </a:r>
            <a:r>
              <a:rPr lang="en-IN" sz="800" dirty="0"/>
              <a:t>Seats</a:t>
            </a:r>
            <a:endParaRPr lang="en-IN" sz="1050" dirty="0"/>
          </a:p>
        </p:txBody>
      </p:sp>
      <p:cxnSp>
        <p:nvCxnSpPr>
          <p:cNvPr id="479" name="Straight Connector 478">
            <a:extLst>
              <a:ext uri="{FF2B5EF4-FFF2-40B4-BE49-F238E27FC236}">
                <a16:creationId xmlns:a16="http://schemas.microsoft.com/office/drawing/2014/main" id="{32904659-6073-5C26-1E31-38AA67102E2C}"/>
              </a:ext>
            </a:extLst>
          </p:cNvPr>
          <p:cNvCxnSpPr>
            <a:cxnSpLocks/>
            <a:stCxn id="407" idx="3"/>
            <a:endCxn id="478" idx="1"/>
          </p:cNvCxnSpPr>
          <p:nvPr/>
        </p:nvCxnSpPr>
        <p:spPr>
          <a:xfrm flipV="1">
            <a:off x="3463801" y="2420627"/>
            <a:ext cx="752406" cy="117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0" name="Flowchart: Decision 479">
            <a:extLst>
              <a:ext uri="{FF2B5EF4-FFF2-40B4-BE49-F238E27FC236}">
                <a16:creationId xmlns:a16="http://schemas.microsoft.com/office/drawing/2014/main" id="{339E1EDA-7E8A-4684-DBD4-7237E32A16D4}"/>
              </a:ext>
            </a:extLst>
          </p:cNvPr>
          <p:cNvSpPr/>
          <p:nvPr/>
        </p:nvSpPr>
        <p:spPr>
          <a:xfrm>
            <a:off x="4281941" y="4065753"/>
            <a:ext cx="1219883" cy="493448"/>
          </a:xfrm>
          <a:prstGeom prst="flowChartDecision">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800" dirty="0"/>
              <a:t>Manages</a:t>
            </a:r>
            <a:endParaRPr lang="en-IN" sz="1050" dirty="0"/>
          </a:p>
        </p:txBody>
      </p:sp>
      <p:cxnSp>
        <p:nvCxnSpPr>
          <p:cNvPr id="481" name="Straight Connector 480">
            <a:extLst>
              <a:ext uri="{FF2B5EF4-FFF2-40B4-BE49-F238E27FC236}">
                <a16:creationId xmlns:a16="http://schemas.microsoft.com/office/drawing/2014/main" id="{91AB4E0E-BBF3-7B3F-0ED5-5D1B1F3AEB84}"/>
              </a:ext>
            </a:extLst>
          </p:cNvPr>
          <p:cNvCxnSpPr>
            <a:cxnSpLocks/>
            <a:stCxn id="480" idx="3"/>
            <a:endCxn id="469" idx="1"/>
          </p:cNvCxnSpPr>
          <p:nvPr/>
        </p:nvCxnSpPr>
        <p:spPr>
          <a:xfrm>
            <a:off x="5501824" y="4312477"/>
            <a:ext cx="479742" cy="295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9585909D-7CB6-FB37-A2D9-1CAF95EA0D61}"/>
              </a:ext>
            </a:extLst>
          </p:cNvPr>
          <p:cNvCxnSpPr>
            <a:cxnSpLocks/>
            <a:stCxn id="428" idx="3"/>
            <a:endCxn id="480" idx="1"/>
          </p:cNvCxnSpPr>
          <p:nvPr/>
        </p:nvCxnSpPr>
        <p:spPr>
          <a:xfrm>
            <a:off x="3459036" y="4312477"/>
            <a:ext cx="82290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83" name="Flowchart: Decision 482">
            <a:extLst>
              <a:ext uri="{FF2B5EF4-FFF2-40B4-BE49-F238E27FC236}">
                <a16:creationId xmlns:a16="http://schemas.microsoft.com/office/drawing/2014/main" id="{52D4C9B0-3D17-4298-399E-8E10BE6BBD0E}"/>
              </a:ext>
            </a:extLst>
          </p:cNvPr>
          <p:cNvSpPr/>
          <p:nvPr/>
        </p:nvSpPr>
        <p:spPr>
          <a:xfrm rot="19029036">
            <a:off x="4185235" y="3200410"/>
            <a:ext cx="1254966" cy="510413"/>
          </a:xfrm>
          <a:prstGeom prst="flowChartDecision">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800" dirty="0"/>
              <a:t>Manages</a:t>
            </a:r>
            <a:endParaRPr lang="en-IN" sz="1050" dirty="0"/>
          </a:p>
        </p:txBody>
      </p:sp>
      <p:cxnSp>
        <p:nvCxnSpPr>
          <p:cNvPr id="484" name="Straight Connector 483">
            <a:extLst>
              <a:ext uri="{FF2B5EF4-FFF2-40B4-BE49-F238E27FC236}">
                <a16:creationId xmlns:a16="http://schemas.microsoft.com/office/drawing/2014/main" id="{ACE6B22D-B394-1C7D-BB97-54F0F86AB916}"/>
              </a:ext>
            </a:extLst>
          </p:cNvPr>
          <p:cNvCxnSpPr>
            <a:cxnSpLocks/>
            <a:stCxn id="483" idx="2"/>
            <a:endCxn id="469" idx="0"/>
          </p:cNvCxnSpPr>
          <p:nvPr/>
        </p:nvCxnSpPr>
        <p:spPr>
          <a:xfrm>
            <a:off x="4986277" y="3642720"/>
            <a:ext cx="1268250" cy="53336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F3DF52A1-D3EB-3985-D09E-CFFAD6BF7858}"/>
              </a:ext>
            </a:extLst>
          </p:cNvPr>
          <p:cNvCxnSpPr>
            <a:cxnSpLocks/>
            <a:stCxn id="407" idx="3"/>
            <a:endCxn id="483" idx="0"/>
          </p:cNvCxnSpPr>
          <p:nvPr/>
        </p:nvCxnSpPr>
        <p:spPr>
          <a:xfrm>
            <a:off x="3463801" y="2432394"/>
            <a:ext cx="1175358" cy="836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720000" y="739475"/>
            <a:ext cx="77040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 SCHEMA</a:t>
            </a:r>
            <a:endParaRPr dirty="0"/>
          </a:p>
        </p:txBody>
      </p:sp>
      <p:sp>
        <p:nvSpPr>
          <p:cNvPr id="309" name="Google Shape;309;p3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Google Shape;269;p33">
            <a:extLst>
              <a:ext uri="{FF2B5EF4-FFF2-40B4-BE49-F238E27FC236}">
                <a16:creationId xmlns:a16="http://schemas.microsoft.com/office/drawing/2014/main" id="{4B69A44F-3F62-FFD6-CA8B-0598B037BC8F}"/>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graphicFrame>
        <p:nvGraphicFramePr>
          <p:cNvPr id="18" name="Table 17">
            <a:extLst>
              <a:ext uri="{FF2B5EF4-FFF2-40B4-BE49-F238E27FC236}">
                <a16:creationId xmlns:a16="http://schemas.microsoft.com/office/drawing/2014/main" id="{FD6FF166-7459-831F-22B9-D7CB6CFD19D6}"/>
              </a:ext>
            </a:extLst>
          </p:cNvPr>
          <p:cNvGraphicFramePr>
            <a:graphicFrameLocks noGrp="1"/>
          </p:cNvGraphicFramePr>
          <p:nvPr>
            <p:extLst>
              <p:ext uri="{D42A27DB-BD31-4B8C-83A1-F6EECF244321}">
                <p14:modId xmlns:p14="http://schemas.microsoft.com/office/powerpoint/2010/main" val="2699207672"/>
              </p:ext>
            </p:extLst>
          </p:nvPr>
        </p:nvGraphicFramePr>
        <p:xfrm>
          <a:off x="2148840" y="2381250"/>
          <a:ext cx="5394961" cy="1507808"/>
        </p:xfrm>
        <a:graphic>
          <a:graphicData uri="http://schemas.openxmlformats.org/drawingml/2006/table">
            <a:tbl>
              <a:tblPr firstRow="1" firstCol="1" bandRow="1">
                <a:tableStyleId>{9D7B26C5-4107-4FEC-AEDC-1716B250A1EF}</a:tableStyleId>
              </a:tblPr>
              <a:tblGrid>
                <a:gridCol w="2135565">
                  <a:extLst>
                    <a:ext uri="{9D8B030D-6E8A-4147-A177-3AD203B41FA5}">
                      <a16:colId xmlns:a16="http://schemas.microsoft.com/office/drawing/2014/main" val="1006822424"/>
                    </a:ext>
                  </a:extLst>
                </a:gridCol>
                <a:gridCol w="1629698">
                  <a:extLst>
                    <a:ext uri="{9D8B030D-6E8A-4147-A177-3AD203B41FA5}">
                      <a16:colId xmlns:a16="http://schemas.microsoft.com/office/drawing/2014/main" val="3061829116"/>
                    </a:ext>
                  </a:extLst>
                </a:gridCol>
                <a:gridCol w="1629698">
                  <a:extLst>
                    <a:ext uri="{9D8B030D-6E8A-4147-A177-3AD203B41FA5}">
                      <a16:colId xmlns:a16="http://schemas.microsoft.com/office/drawing/2014/main" val="4194423595"/>
                    </a:ext>
                  </a:extLst>
                </a:gridCol>
              </a:tblGrid>
              <a:tr h="509543">
                <a:tc>
                  <a:txBody>
                    <a:bodyPr/>
                    <a:lstStyle/>
                    <a:p>
                      <a:pPr algn="ctr"/>
                      <a:r>
                        <a:rPr lang="en-US" sz="1400" dirty="0">
                          <a:effectLst/>
                        </a:rPr>
                        <a:t>Column name</a:t>
                      </a:r>
                      <a:endParaRPr lang="en-IN" sz="10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400">
                          <a:effectLst/>
                        </a:rPr>
                        <a:t>Data Type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400">
                          <a:effectLst/>
                        </a:rPr>
                        <a:t>Constraints</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54007441"/>
                  </a:ext>
                </a:extLst>
              </a:tr>
              <a:tr h="478922">
                <a:tc>
                  <a:txBody>
                    <a:bodyPr/>
                    <a:lstStyle/>
                    <a:p>
                      <a:pPr algn="ctr"/>
                      <a:r>
                        <a:rPr lang="en-US" sz="1200">
                          <a:effectLst/>
                        </a:rPr>
                        <a:t>Username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200">
                          <a:effectLst/>
                        </a:rPr>
                        <a:t>Primary key</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028564435"/>
                  </a:ext>
                </a:extLst>
              </a:tr>
              <a:tr h="519343">
                <a:tc>
                  <a:txBody>
                    <a:bodyPr/>
                    <a:lstStyle/>
                    <a:p>
                      <a:pPr algn="ctr"/>
                      <a:r>
                        <a:rPr lang="en-US" sz="1200">
                          <a:effectLst/>
                        </a:rPr>
                        <a:t>Password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200" dirty="0">
                          <a:effectLst/>
                        </a:rPr>
                        <a:t>Not null</a:t>
                      </a:r>
                      <a:endParaRPr lang="en-IN" sz="10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412395228"/>
                  </a:ext>
                </a:extLst>
              </a:tr>
            </a:tbl>
          </a:graphicData>
        </a:graphic>
      </p:graphicFrame>
      <p:sp>
        <p:nvSpPr>
          <p:cNvPr id="20" name="Google Shape;386;p38">
            <a:extLst>
              <a:ext uri="{FF2B5EF4-FFF2-40B4-BE49-F238E27FC236}">
                <a16:creationId xmlns:a16="http://schemas.microsoft.com/office/drawing/2014/main" id="{3CFD4352-E80E-1575-46BE-14BBC7826E2F}"/>
              </a:ext>
            </a:extLst>
          </p:cNvPr>
          <p:cNvSpPr txBox="1">
            <a:spLocks/>
          </p:cNvSpPr>
          <p:nvPr/>
        </p:nvSpPr>
        <p:spPr>
          <a:xfrm>
            <a:off x="1121822" y="1344411"/>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ADMIN TAB:-</a:t>
            </a:r>
          </a:p>
        </p:txBody>
      </p:sp>
    </p:spTree>
    <p:extLst>
      <p:ext uri="{BB962C8B-B14F-4D97-AF65-F5344CB8AC3E}">
        <p14:creationId xmlns:p14="http://schemas.microsoft.com/office/powerpoint/2010/main" val="4245369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Google Shape;269;p33">
            <a:extLst>
              <a:ext uri="{FF2B5EF4-FFF2-40B4-BE49-F238E27FC236}">
                <a16:creationId xmlns:a16="http://schemas.microsoft.com/office/drawing/2014/main" id="{948A0A5F-E65F-329A-D340-E6B28780F6C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6" name="Google Shape;386;p38">
            <a:extLst>
              <a:ext uri="{FF2B5EF4-FFF2-40B4-BE49-F238E27FC236}">
                <a16:creationId xmlns:a16="http://schemas.microsoft.com/office/drawing/2014/main" id="{D10C23F8-7360-322A-AA75-21872A216A3F}"/>
              </a:ext>
            </a:extLst>
          </p:cNvPr>
          <p:cNvSpPr txBox="1">
            <a:spLocks/>
          </p:cNvSpPr>
          <p:nvPr/>
        </p:nvSpPr>
        <p:spPr>
          <a:xfrm>
            <a:off x="923702" y="702923"/>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SIGN UP:-</a:t>
            </a:r>
          </a:p>
        </p:txBody>
      </p:sp>
      <p:graphicFrame>
        <p:nvGraphicFramePr>
          <p:cNvPr id="7" name="Table 6">
            <a:extLst>
              <a:ext uri="{FF2B5EF4-FFF2-40B4-BE49-F238E27FC236}">
                <a16:creationId xmlns:a16="http://schemas.microsoft.com/office/drawing/2014/main" id="{88AC847A-3A3C-6298-FF47-2A537045906E}"/>
              </a:ext>
            </a:extLst>
          </p:cNvPr>
          <p:cNvGraphicFramePr>
            <a:graphicFrameLocks noGrp="1"/>
          </p:cNvGraphicFramePr>
          <p:nvPr>
            <p:extLst>
              <p:ext uri="{D42A27DB-BD31-4B8C-83A1-F6EECF244321}">
                <p14:modId xmlns:p14="http://schemas.microsoft.com/office/powerpoint/2010/main" val="706034412"/>
              </p:ext>
            </p:extLst>
          </p:nvPr>
        </p:nvGraphicFramePr>
        <p:xfrm>
          <a:off x="1709420" y="1400048"/>
          <a:ext cx="5725160" cy="2918594"/>
        </p:xfrm>
        <a:graphic>
          <a:graphicData uri="http://schemas.openxmlformats.org/drawingml/2006/table">
            <a:tbl>
              <a:tblPr firstRow="1" firstCol="1" bandRow="1">
                <a:tableStyleId>{9D7B26C5-4107-4FEC-AEDC-1716B250A1EF}</a:tableStyleId>
              </a:tblPr>
              <a:tblGrid>
                <a:gridCol w="1908175">
                  <a:extLst>
                    <a:ext uri="{9D8B030D-6E8A-4147-A177-3AD203B41FA5}">
                      <a16:colId xmlns:a16="http://schemas.microsoft.com/office/drawing/2014/main" val="740830186"/>
                    </a:ext>
                  </a:extLst>
                </a:gridCol>
                <a:gridCol w="1908175">
                  <a:extLst>
                    <a:ext uri="{9D8B030D-6E8A-4147-A177-3AD203B41FA5}">
                      <a16:colId xmlns:a16="http://schemas.microsoft.com/office/drawing/2014/main" val="2484231880"/>
                    </a:ext>
                  </a:extLst>
                </a:gridCol>
                <a:gridCol w="1908810">
                  <a:extLst>
                    <a:ext uri="{9D8B030D-6E8A-4147-A177-3AD203B41FA5}">
                      <a16:colId xmlns:a16="http://schemas.microsoft.com/office/drawing/2014/main" val="247367067"/>
                    </a:ext>
                  </a:extLst>
                </a:gridCol>
              </a:tblGrid>
              <a:tr h="0">
                <a:tc>
                  <a:txBody>
                    <a:bodyPr/>
                    <a:lstStyle/>
                    <a:p>
                      <a:pPr algn="ctr"/>
                      <a:r>
                        <a:rPr lang="en-US" sz="1400">
                          <a:effectLst/>
                        </a:rPr>
                        <a:t>Column 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400">
                          <a:effectLst/>
                        </a:rPr>
                        <a:t>Data Type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r>
                        <a:rPr lang="en-US" sz="1400">
                          <a:effectLst/>
                        </a:rPr>
                        <a:t>Constraints</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993515729"/>
                  </a:ext>
                </a:extLst>
              </a:tr>
              <a:tr h="0">
                <a:tc>
                  <a:txBody>
                    <a:bodyPr/>
                    <a:lstStyle/>
                    <a:p>
                      <a:pPr algn="ctr">
                        <a:lnSpc>
                          <a:spcPct val="115000"/>
                        </a:lnSpc>
                      </a:pPr>
                      <a:r>
                        <a:rPr lang="en-US" sz="1200">
                          <a:effectLst/>
                        </a:rPr>
                        <a:t>Firstname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Primary key</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379204033"/>
                  </a:ext>
                </a:extLst>
              </a:tr>
              <a:tr h="0">
                <a:tc>
                  <a:txBody>
                    <a:bodyPr/>
                    <a:lstStyle/>
                    <a:p>
                      <a:pPr algn="ctr">
                        <a:lnSpc>
                          <a:spcPct val="115000"/>
                        </a:lnSpc>
                      </a:pPr>
                      <a:r>
                        <a:rPr lang="en-US" sz="1200">
                          <a:effectLst/>
                        </a:rPr>
                        <a:t>lastname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752289538"/>
                  </a:ext>
                </a:extLst>
              </a:tr>
              <a:tr h="0">
                <a:tc>
                  <a:txBody>
                    <a:bodyPr/>
                    <a:lstStyle/>
                    <a:p>
                      <a:pPr algn="ctr">
                        <a:lnSpc>
                          <a:spcPct val="115000"/>
                        </a:lnSpc>
                      </a:pPr>
                      <a:r>
                        <a:rPr lang="en-US" sz="1200">
                          <a:effectLst/>
                        </a:rPr>
                        <a:t>email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564796969"/>
                  </a:ext>
                </a:extLst>
              </a:tr>
              <a:tr h="0">
                <a:tc>
                  <a:txBody>
                    <a:bodyPr/>
                    <a:lstStyle/>
                    <a:p>
                      <a:pPr algn="ctr">
                        <a:lnSpc>
                          <a:spcPct val="115000"/>
                        </a:lnSpc>
                      </a:pPr>
                      <a:r>
                        <a:rPr lang="en-US" sz="1200">
                          <a:effectLst/>
                        </a:rPr>
                        <a:t>number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255292849"/>
                  </a:ext>
                </a:extLst>
              </a:tr>
              <a:tr h="0">
                <a:tc>
                  <a:txBody>
                    <a:bodyPr/>
                    <a:lstStyle/>
                    <a:p>
                      <a:pPr algn="ctr">
                        <a:lnSpc>
                          <a:spcPct val="115000"/>
                        </a:lnSpc>
                      </a:pPr>
                      <a:r>
                        <a:rPr lang="en-US" sz="1200">
                          <a:effectLst/>
                        </a:rPr>
                        <a:t>DOB</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376289007"/>
                  </a:ext>
                </a:extLst>
              </a:tr>
              <a:tr h="0">
                <a:tc>
                  <a:txBody>
                    <a:bodyPr/>
                    <a:lstStyle/>
                    <a:p>
                      <a:pPr algn="ctr">
                        <a:lnSpc>
                          <a:spcPct val="115000"/>
                        </a:lnSpc>
                      </a:pPr>
                      <a:r>
                        <a:rPr lang="en-US" sz="1200">
                          <a:effectLst/>
                        </a:rPr>
                        <a:t>age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338916555"/>
                  </a:ext>
                </a:extLst>
              </a:tr>
              <a:tr h="0">
                <a:tc>
                  <a:txBody>
                    <a:bodyPr/>
                    <a:lstStyle/>
                    <a:p>
                      <a:pPr algn="ctr">
                        <a:lnSpc>
                          <a:spcPct val="115000"/>
                        </a:lnSpc>
                      </a:pPr>
                      <a:r>
                        <a:rPr lang="en-US" sz="1200">
                          <a:effectLst/>
                        </a:rPr>
                        <a:t>Aadhar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185757246"/>
                  </a:ext>
                </a:extLst>
              </a:tr>
              <a:tr h="0">
                <a:tc>
                  <a:txBody>
                    <a:bodyPr/>
                    <a:lstStyle/>
                    <a:p>
                      <a:pPr algn="ctr">
                        <a:lnSpc>
                          <a:spcPct val="115000"/>
                        </a:lnSpc>
                      </a:pPr>
                      <a:r>
                        <a:rPr lang="en-US" sz="1200">
                          <a:effectLst/>
                        </a:rPr>
                        <a:t>Gender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749898932"/>
                  </a:ext>
                </a:extLst>
              </a:tr>
              <a:tr h="0">
                <a:tc>
                  <a:txBody>
                    <a:bodyPr/>
                    <a:lstStyle/>
                    <a:p>
                      <a:pPr algn="ctr">
                        <a:lnSpc>
                          <a:spcPct val="115000"/>
                        </a:lnSpc>
                      </a:pPr>
                      <a:r>
                        <a:rPr lang="en-US" sz="1200">
                          <a:effectLst/>
                        </a:rPr>
                        <a:t>Married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508037815"/>
                  </a:ext>
                </a:extLst>
              </a:tr>
              <a:tr h="0">
                <a:tc>
                  <a:txBody>
                    <a:bodyPr/>
                    <a:lstStyle/>
                    <a:p>
                      <a:pPr algn="ctr">
                        <a:lnSpc>
                          <a:spcPct val="115000"/>
                        </a:lnSpc>
                      </a:pPr>
                      <a:r>
                        <a:rPr lang="en-US" sz="1200">
                          <a:effectLst/>
                        </a:rPr>
                        <a:t>Password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233670404"/>
                  </a:ext>
                </a:extLst>
              </a:tr>
              <a:tr h="0">
                <a:tc>
                  <a:txBody>
                    <a:bodyPr/>
                    <a:lstStyle/>
                    <a:p>
                      <a:pPr algn="ctr">
                        <a:lnSpc>
                          <a:spcPct val="115000"/>
                        </a:lnSpc>
                      </a:pPr>
                      <a:r>
                        <a:rPr lang="en-US" sz="1200">
                          <a:effectLst/>
                        </a:rPr>
                        <a:t>Comfirmpassword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168739541"/>
                  </a:ext>
                </a:extLst>
              </a:tr>
              <a:tr h="0">
                <a:tc>
                  <a:txBody>
                    <a:bodyPr/>
                    <a:lstStyle/>
                    <a:p>
                      <a:pPr algn="ctr">
                        <a:lnSpc>
                          <a:spcPct val="115000"/>
                        </a:lnSpc>
                      </a:pPr>
                      <a:r>
                        <a:rPr lang="en-US" sz="1200">
                          <a:effectLst/>
                        </a:rPr>
                        <a:t>Pname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249778828"/>
                  </a:ext>
                </a:extLst>
              </a:tr>
              <a:tr h="0">
                <a:tc>
                  <a:txBody>
                    <a:bodyPr/>
                    <a:lstStyle/>
                    <a:p>
                      <a:pPr algn="ctr">
                        <a:lnSpc>
                          <a:spcPct val="115000"/>
                        </a:lnSpc>
                      </a:pPr>
                      <a:r>
                        <a:rPr lang="en-US" sz="1200">
                          <a:effectLst/>
                        </a:rPr>
                        <a:t>Purl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954635524"/>
                  </a:ext>
                </a:extLst>
              </a:tr>
              <a:tr h="0">
                <a:tc>
                  <a:txBody>
                    <a:bodyPr/>
                    <a:lstStyle/>
                    <a:p>
                      <a:pPr algn="ctr">
                        <a:lnSpc>
                          <a:spcPct val="115000"/>
                        </a:lnSpc>
                      </a:pPr>
                      <a:r>
                        <a:rPr lang="en-US" sz="1200">
                          <a:effectLst/>
                        </a:rPr>
                        <a:t>Status</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dirty="0">
                          <a:effectLst/>
                        </a:rPr>
                        <a:t>Not null</a:t>
                      </a:r>
                      <a:endParaRPr lang="en-IN" sz="10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80050955"/>
                  </a:ext>
                </a:extLst>
              </a:tr>
            </a:tbl>
          </a:graphicData>
        </a:graphic>
      </p:graphicFrame>
    </p:spTree>
    <p:extLst>
      <p:ext uri="{BB962C8B-B14F-4D97-AF65-F5344CB8AC3E}">
        <p14:creationId xmlns:p14="http://schemas.microsoft.com/office/powerpoint/2010/main" val="2444474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9" name="Google Shape;309;p3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Google Shape;269;p33">
            <a:extLst>
              <a:ext uri="{FF2B5EF4-FFF2-40B4-BE49-F238E27FC236}">
                <a16:creationId xmlns:a16="http://schemas.microsoft.com/office/drawing/2014/main" id="{4B69A44F-3F62-FFD6-CA8B-0598B037BC8F}"/>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20" name="Google Shape;386;p38">
            <a:extLst>
              <a:ext uri="{FF2B5EF4-FFF2-40B4-BE49-F238E27FC236}">
                <a16:creationId xmlns:a16="http://schemas.microsoft.com/office/drawing/2014/main" id="{3CFD4352-E80E-1575-46BE-14BBC7826E2F}"/>
              </a:ext>
            </a:extLst>
          </p:cNvPr>
          <p:cNvSpPr txBox="1">
            <a:spLocks/>
          </p:cNvSpPr>
          <p:nvPr/>
        </p:nvSpPr>
        <p:spPr>
          <a:xfrm>
            <a:off x="867521" y="734223"/>
            <a:ext cx="183757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BOOKING TAB:-</a:t>
            </a:r>
          </a:p>
        </p:txBody>
      </p:sp>
      <p:graphicFrame>
        <p:nvGraphicFramePr>
          <p:cNvPr id="5" name="Table 4">
            <a:extLst>
              <a:ext uri="{FF2B5EF4-FFF2-40B4-BE49-F238E27FC236}">
                <a16:creationId xmlns:a16="http://schemas.microsoft.com/office/drawing/2014/main" id="{90519D57-5A7F-E572-6905-BE48AD3D021B}"/>
              </a:ext>
            </a:extLst>
          </p:cNvPr>
          <p:cNvGraphicFramePr>
            <a:graphicFrameLocks noGrp="1"/>
          </p:cNvGraphicFramePr>
          <p:nvPr>
            <p:extLst>
              <p:ext uri="{D42A27DB-BD31-4B8C-83A1-F6EECF244321}">
                <p14:modId xmlns:p14="http://schemas.microsoft.com/office/powerpoint/2010/main" val="1389809756"/>
              </p:ext>
            </p:extLst>
          </p:nvPr>
        </p:nvGraphicFramePr>
        <p:xfrm>
          <a:off x="1709420" y="1877409"/>
          <a:ext cx="5725160" cy="1964568"/>
        </p:xfrm>
        <a:graphic>
          <a:graphicData uri="http://schemas.openxmlformats.org/drawingml/2006/table">
            <a:tbl>
              <a:tblPr firstRow="1" firstCol="1" bandRow="1">
                <a:tableStyleId>{9D7B26C5-4107-4FEC-AEDC-1716B250A1EF}</a:tableStyleId>
              </a:tblPr>
              <a:tblGrid>
                <a:gridCol w="1908175">
                  <a:extLst>
                    <a:ext uri="{9D8B030D-6E8A-4147-A177-3AD203B41FA5}">
                      <a16:colId xmlns:a16="http://schemas.microsoft.com/office/drawing/2014/main" val="379699395"/>
                    </a:ext>
                  </a:extLst>
                </a:gridCol>
                <a:gridCol w="1908175">
                  <a:extLst>
                    <a:ext uri="{9D8B030D-6E8A-4147-A177-3AD203B41FA5}">
                      <a16:colId xmlns:a16="http://schemas.microsoft.com/office/drawing/2014/main" val="1139380749"/>
                    </a:ext>
                  </a:extLst>
                </a:gridCol>
                <a:gridCol w="1908810">
                  <a:extLst>
                    <a:ext uri="{9D8B030D-6E8A-4147-A177-3AD203B41FA5}">
                      <a16:colId xmlns:a16="http://schemas.microsoft.com/office/drawing/2014/main" val="3319851101"/>
                    </a:ext>
                  </a:extLst>
                </a:gridCol>
              </a:tblGrid>
              <a:tr h="0">
                <a:tc>
                  <a:txBody>
                    <a:bodyPr/>
                    <a:lstStyle/>
                    <a:p>
                      <a:pPr algn="ctr">
                        <a:lnSpc>
                          <a:spcPct val="115000"/>
                        </a:lnSpc>
                      </a:pPr>
                      <a:r>
                        <a:rPr lang="en-US" sz="1400">
                          <a:effectLst/>
                        </a:rPr>
                        <a:t>Column 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400">
                          <a:effectLst/>
                        </a:rPr>
                        <a:t>Data Type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400">
                          <a:effectLst/>
                        </a:rPr>
                        <a:t>Constraints</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372874658"/>
                  </a:ext>
                </a:extLst>
              </a:tr>
              <a:tr h="0">
                <a:tc>
                  <a:txBody>
                    <a:bodyPr/>
                    <a:lstStyle/>
                    <a:p>
                      <a:pPr algn="ctr">
                        <a:lnSpc>
                          <a:spcPct val="115000"/>
                        </a:lnSpc>
                      </a:pPr>
                      <a:r>
                        <a:rPr lang="en-US" sz="1200">
                          <a:effectLst/>
                        </a:rPr>
                        <a:t>BookingID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Primary key</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820035209"/>
                  </a:ext>
                </a:extLst>
              </a:tr>
              <a:tr h="0">
                <a:tc>
                  <a:txBody>
                    <a:bodyPr/>
                    <a:lstStyle/>
                    <a:p>
                      <a:pPr algn="ctr">
                        <a:lnSpc>
                          <a:spcPct val="115000"/>
                        </a:lnSpc>
                      </a:pPr>
                      <a:r>
                        <a:rPr lang="en-US" sz="1200">
                          <a:effectLst/>
                        </a:rPr>
                        <a:t>MovieID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591049901"/>
                  </a:ext>
                </a:extLst>
              </a:tr>
              <a:tr h="0">
                <a:tc>
                  <a:txBody>
                    <a:bodyPr/>
                    <a:lstStyle/>
                    <a:p>
                      <a:pPr algn="ctr">
                        <a:lnSpc>
                          <a:spcPct val="115000"/>
                        </a:lnSpc>
                      </a:pPr>
                      <a:r>
                        <a:rPr lang="en-US" sz="1200">
                          <a:effectLst/>
                        </a:rPr>
                        <a:t>CustomerNumber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519690062"/>
                  </a:ext>
                </a:extLst>
              </a:tr>
              <a:tr h="0">
                <a:tc>
                  <a:txBody>
                    <a:bodyPr/>
                    <a:lstStyle/>
                    <a:p>
                      <a:pPr algn="ctr">
                        <a:lnSpc>
                          <a:spcPct val="115000"/>
                        </a:lnSpc>
                      </a:pPr>
                      <a:r>
                        <a:rPr lang="en-US" sz="1200">
                          <a:effectLst/>
                        </a:rPr>
                        <a:t>MovieName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770054915"/>
                  </a:ext>
                </a:extLst>
              </a:tr>
              <a:tr h="0">
                <a:tc>
                  <a:txBody>
                    <a:bodyPr/>
                    <a:lstStyle/>
                    <a:p>
                      <a:pPr algn="ctr">
                        <a:lnSpc>
                          <a:spcPct val="115000"/>
                        </a:lnSpc>
                      </a:pPr>
                      <a:r>
                        <a:rPr lang="en-US" sz="1200">
                          <a:effectLst/>
                        </a:rPr>
                        <a:t>Date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961529060"/>
                  </a:ext>
                </a:extLst>
              </a:tr>
              <a:tr h="0">
                <a:tc>
                  <a:txBody>
                    <a:bodyPr/>
                    <a:lstStyle/>
                    <a:p>
                      <a:pPr algn="ctr">
                        <a:lnSpc>
                          <a:spcPct val="115000"/>
                        </a:lnSpc>
                      </a:pPr>
                      <a:r>
                        <a:rPr lang="en-US" sz="1200">
                          <a:effectLst/>
                        </a:rPr>
                        <a:t>Screennumber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868125980"/>
                  </a:ext>
                </a:extLst>
              </a:tr>
              <a:tr h="0">
                <a:tc>
                  <a:txBody>
                    <a:bodyPr/>
                    <a:lstStyle/>
                    <a:p>
                      <a:pPr algn="ctr">
                        <a:lnSpc>
                          <a:spcPct val="115000"/>
                        </a:lnSpc>
                      </a:pPr>
                      <a:r>
                        <a:rPr lang="en-US" sz="1200">
                          <a:effectLst/>
                        </a:rPr>
                        <a:t>Time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545525414"/>
                  </a:ext>
                </a:extLst>
              </a:tr>
              <a:tr h="0">
                <a:tc>
                  <a:txBody>
                    <a:bodyPr/>
                    <a:lstStyle/>
                    <a:p>
                      <a:pPr algn="ctr">
                        <a:lnSpc>
                          <a:spcPct val="115000"/>
                        </a:lnSpc>
                      </a:pPr>
                      <a:r>
                        <a:rPr lang="en-US" sz="1200">
                          <a:effectLst/>
                        </a:rPr>
                        <a:t>SeatNumber</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378428397"/>
                  </a:ext>
                </a:extLst>
              </a:tr>
              <a:tr h="0">
                <a:tc>
                  <a:txBody>
                    <a:bodyPr/>
                    <a:lstStyle/>
                    <a:p>
                      <a:pPr algn="ctr">
                        <a:lnSpc>
                          <a:spcPct val="115000"/>
                        </a:lnSpc>
                      </a:pPr>
                      <a:r>
                        <a:rPr lang="en-US" sz="1200">
                          <a:effectLst/>
                        </a:rPr>
                        <a:t>TotalAmt</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dirty="0">
                          <a:effectLst/>
                        </a:rPr>
                        <a:t>Not null</a:t>
                      </a:r>
                      <a:endParaRPr lang="en-IN" sz="10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216269977"/>
                  </a:ext>
                </a:extLst>
              </a:tr>
            </a:tbl>
          </a:graphicData>
        </a:graphic>
      </p:graphicFrame>
    </p:spTree>
    <p:extLst>
      <p:ext uri="{BB962C8B-B14F-4D97-AF65-F5344CB8AC3E}">
        <p14:creationId xmlns:p14="http://schemas.microsoft.com/office/powerpoint/2010/main" val="1367204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 name="Google Shape;269;p33">
            <a:extLst>
              <a:ext uri="{FF2B5EF4-FFF2-40B4-BE49-F238E27FC236}">
                <a16:creationId xmlns:a16="http://schemas.microsoft.com/office/drawing/2014/main" id="{948A0A5F-E65F-329A-D340-E6B28780F6C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6" name="Google Shape;386;p38">
            <a:extLst>
              <a:ext uri="{FF2B5EF4-FFF2-40B4-BE49-F238E27FC236}">
                <a16:creationId xmlns:a16="http://schemas.microsoft.com/office/drawing/2014/main" id="{D10C23F8-7360-322A-AA75-21872A216A3F}"/>
              </a:ext>
            </a:extLst>
          </p:cNvPr>
          <p:cNvSpPr txBox="1">
            <a:spLocks/>
          </p:cNvSpPr>
          <p:nvPr/>
        </p:nvSpPr>
        <p:spPr>
          <a:xfrm>
            <a:off x="923702" y="702923"/>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RATING TAB:-</a:t>
            </a:r>
          </a:p>
        </p:txBody>
      </p:sp>
      <p:graphicFrame>
        <p:nvGraphicFramePr>
          <p:cNvPr id="2" name="Table 1">
            <a:extLst>
              <a:ext uri="{FF2B5EF4-FFF2-40B4-BE49-F238E27FC236}">
                <a16:creationId xmlns:a16="http://schemas.microsoft.com/office/drawing/2014/main" id="{6AE21B0E-5325-E643-208F-A4ABB5708027}"/>
              </a:ext>
            </a:extLst>
          </p:cNvPr>
          <p:cNvGraphicFramePr>
            <a:graphicFrameLocks noGrp="1"/>
          </p:cNvGraphicFramePr>
          <p:nvPr>
            <p:extLst>
              <p:ext uri="{D42A27DB-BD31-4B8C-83A1-F6EECF244321}">
                <p14:modId xmlns:p14="http://schemas.microsoft.com/office/powerpoint/2010/main" val="2205769286"/>
              </p:ext>
            </p:extLst>
          </p:nvPr>
        </p:nvGraphicFramePr>
        <p:xfrm>
          <a:off x="1709420" y="1877409"/>
          <a:ext cx="5725160" cy="1964568"/>
        </p:xfrm>
        <a:graphic>
          <a:graphicData uri="http://schemas.openxmlformats.org/drawingml/2006/table">
            <a:tbl>
              <a:tblPr firstRow="1" firstCol="1" bandRow="1">
                <a:tableStyleId>{9D7B26C5-4107-4FEC-AEDC-1716B250A1EF}</a:tableStyleId>
              </a:tblPr>
              <a:tblGrid>
                <a:gridCol w="1908175">
                  <a:extLst>
                    <a:ext uri="{9D8B030D-6E8A-4147-A177-3AD203B41FA5}">
                      <a16:colId xmlns:a16="http://schemas.microsoft.com/office/drawing/2014/main" val="811238503"/>
                    </a:ext>
                  </a:extLst>
                </a:gridCol>
                <a:gridCol w="1908175">
                  <a:extLst>
                    <a:ext uri="{9D8B030D-6E8A-4147-A177-3AD203B41FA5}">
                      <a16:colId xmlns:a16="http://schemas.microsoft.com/office/drawing/2014/main" val="284464306"/>
                    </a:ext>
                  </a:extLst>
                </a:gridCol>
                <a:gridCol w="1908810">
                  <a:extLst>
                    <a:ext uri="{9D8B030D-6E8A-4147-A177-3AD203B41FA5}">
                      <a16:colId xmlns:a16="http://schemas.microsoft.com/office/drawing/2014/main" val="1420879656"/>
                    </a:ext>
                  </a:extLst>
                </a:gridCol>
              </a:tblGrid>
              <a:tr h="0">
                <a:tc>
                  <a:txBody>
                    <a:bodyPr/>
                    <a:lstStyle/>
                    <a:p>
                      <a:pPr algn="ctr">
                        <a:lnSpc>
                          <a:spcPct val="115000"/>
                        </a:lnSpc>
                      </a:pPr>
                      <a:r>
                        <a:rPr lang="en-US" sz="1400">
                          <a:effectLst/>
                        </a:rPr>
                        <a:t>Column 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400">
                          <a:effectLst/>
                        </a:rPr>
                        <a:t>Data Type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400">
                          <a:effectLst/>
                        </a:rPr>
                        <a:t>Constraints</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933971982"/>
                  </a:ext>
                </a:extLst>
              </a:tr>
              <a:tr h="0">
                <a:tc>
                  <a:txBody>
                    <a:bodyPr/>
                    <a:lstStyle/>
                    <a:p>
                      <a:pPr algn="ctr">
                        <a:lnSpc>
                          <a:spcPct val="115000"/>
                        </a:lnSpc>
                      </a:pPr>
                      <a:r>
                        <a:rPr lang="en-US" sz="1200">
                          <a:effectLst/>
                        </a:rPr>
                        <a:t>RatingID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Primary key</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2876644639"/>
                  </a:ext>
                </a:extLst>
              </a:tr>
              <a:tr h="0">
                <a:tc>
                  <a:txBody>
                    <a:bodyPr/>
                    <a:lstStyle/>
                    <a:p>
                      <a:pPr algn="ctr">
                        <a:lnSpc>
                          <a:spcPct val="115000"/>
                        </a:lnSpc>
                      </a:pPr>
                      <a:r>
                        <a:rPr lang="en-US" sz="1200">
                          <a:effectLst/>
                        </a:rPr>
                        <a:t>CustID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355444549"/>
                  </a:ext>
                </a:extLst>
              </a:tr>
              <a:tr h="0">
                <a:tc>
                  <a:txBody>
                    <a:bodyPr/>
                    <a:lstStyle/>
                    <a:p>
                      <a:pPr algn="ctr">
                        <a:lnSpc>
                          <a:spcPct val="115000"/>
                        </a:lnSpc>
                      </a:pPr>
                      <a:r>
                        <a:rPr lang="en-US" sz="1200">
                          <a:effectLst/>
                        </a:rPr>
                        <a:t>MovieID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611605706"/>
                  </a:ext>
                </a:extLst>
              </a:tr>
              <a:tr h="0">
                <a:tc>
                  <a:txBody>
                    <a:bodyPr/>
                    <a:lstStyle/>
                    <a:p>
                      <a:pPr algn="ctr">
                        <a:lnSpc>
                          <a:spcPct val="115000"/>
                        </a:lnSpc>
                      </a:pPr>
                      <a:r>
                        <a:rPr lang="en-US" sz="1200">
                          <a:effectLst/>
                        </a:rPr>
                        <a:t>MoveName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083275304"/>
                  </a:ext>
                </a:extLst>
              </a:tr>
              <a:tr h="0">
                <a:tc>
                  <a:txBody>
                    <a:bodyPr/>
                    <a:lstStyle/>
                    <a:p>
                      <a:pPr algn="ctr">
                        <a:lnSpc>
                          <a:spcPct val="115000"/>
                        </a:lnSpc>
                      </a:pPr>
                      <a:r>
                        <a:rPr lang="en-US" sz="1200">
                          <a:effectLst/>
                        </a:rPr>
                        <a:t>Rating</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924512302"/>
                  </a:ext>
                </a:extLst>
              </a:tr>
              <a:tr h="0">
                <a:tc>
                  <a:txBody>
                    <a:bodyPr/>
                    <a:lstStyle/>
                    <a:p>
                      <a:pPr algn="ctr">
                        <a:lnSpc>
                          <a:spcPct val="115000"/>
                        </a:lnSpc>
                      </a:pPr>
                      <a:r>
                        <a:rPr lang="en-US" sz="1200">
                          <a:effectLst/>
                        </a:rPr>
                        <a:t>RatingID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483494385"/>
                  </a:ext>
                </a:extLst>
              </a:tr>
              <a:tr h="0">
                <a:tc>
                  <a:txBody>
                    <a:bodyPr/>
                    <a:lstStyle/>
                    <a:p>
                      <a:pPr algn="ctr">
                        <a:lnSpc>
                          <a:spcPct val="115000"/>
                        </a:lnSpc>
                      </a:pPr>
                      <a:r>
                        <a:rPr lang="en-US" sz="1200">
                          <a:effectLst/>
                        </a:rPr>
                        <a:t>CustID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465067265"/>
                  </a:ext>
                </a:extLst>
              </a:tr>
              <a:tr h="0">
                <a:tc>
                  <a:txBody>
                    <a:bodyPr/>
                    <a:lstStyle/>
                    <a:p>
                      <a:pPr algn="ctr">
                        <a:lnSpc>
                          <a:spcPct val="115000"/>
                        </a:lnSpc>
                      </a:pPr>
                      <a:r>
                        <a:rPr lang="en-US" sz="1200">
                          <a:effectLst/>
                        </a:rPr>
                        <a:t>MovieID</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numeric(18, 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Not null</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049109218"/>
                  </a:ext>
                </a:extLst>
              </a:tr>
              <a:tr h="0">
                <a:tc>
                  <a:txBody>
                    <a:bodyPr/>
                    <a:lstStyle/>
                    <a:p>
                      <a:pPr algn="ctr">
                        <a:lnSpc>
                          <a:spcPct val="115000"/>
                        </a:lnSpc>
                      </a:pPr>
                      <a:r>
                        <a:rPr lang="en-US" sz="1200">
                          <a:effectLst/>
                        </a:rPr>
                        <a:t>MoveName</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a:effectLst/>
                        </a:rPr>
                        <a:t>varchar(50)</a:t>
                      </a:r>
                      <a:endParaRPr lang="en-IN" sz="10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ctr">
                        <a:lnSpc>
                          <a:spcPct val="115000"/>
                        </a:lnSpc>
                      </a:pPr>
                      <a:r>
                        <a:rPr lang="en-US" sz="1200" dirty="0">
                          <a:effectLst/>
                        </a:rPr>
                        <a:t>Not null</a:t>
                      </a:r>
                      <a:endParaRPr lang="en-IN" sz="10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1664363243"/>
                  </a:ext>
                </a:extLst>
              </a:tr>
            </a:tbl>
          </a:graphicData>
        </a:graphic>
      </p:graphicFrame>
    </p:spTree>
    <p:extLst>
      <p:ext uri="{BB962C8B-B14F-4D97-AF65-F5344CB8AC3E}">
        <p14:creationId xmlns:p14="http://schemas.microsoft.com/office/powerpoint/2010/main" val="12682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0"/>
            <a:ext cx="9144000"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tretch>
            <a:fillRect/>
          </a:stretch>
        </p:blipFill>
        <p:spPr>
          <a:xfrm>
            <a:off x="1543050" y="1620455"/>
            <a:ext cx="6057900" cy="3218259"/>
          </a:xfrm>
          <a:prstGeom prst="rect">
            <a:avLst/>
          </a:prstGeom>
        </p:spPr>
      </p:pic>
      <p:sp>
        <p:nvSpPr>
          <p:cNvPr id="8" name="Google Shape;302;p35">
            <a:extLst>
              <a:ext uri="{FF2B5EF4-FFF2-40B4-BE49-F238E27FC236}">
                <a16:creationId xmlns:a16="http://schemas.microsoft.com/office/drawing/2014/main" id="{07A0F511-CCA0-A287-105A-8B07A98BF2AD}"/>
              </a:ext>
            </a:extLst>
          </p:cNvPr>
          <p:cNvSpPr txBox="1">
            <a:spLocks noGrp="1"/>
          </p:cNvSpPr>
          <p:nvPr>
            <p:ph type="title"/>
          </p:nvPr>
        </p:nvSpPr>
        <p:spPr>
          <a:xfrm>
            <a:off x="720000" y="739475"/>
            <a:ext cx="77040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INPUT/OUTPUT SCREEN</a:t>
            </a:r>
            <a:endParaRPr sz="3200" dirty="0"/>
          </a:p>
        </p:txBody>
      </p:sp>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1426622" y="1118736"/>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HOME PAGE</a:t>
            </a:r>
          </a:p>
        </p:txBody>
      </p:sp>
      <p:sp>
        <p:nvSpPr>
          <p:cNvPr id="12" name="Google Shape;269;p33">
            <a:extLst>
              <a:ext uri="{FF2B5EF4-FFF2-40B4-BE49-F238E27FC236}">
                <a16:creationId xmlns:a16="http://schemas.microsoft.com/office/drawing/2014/main" id="{D53CCE0F-213B-7EFD-9DBD-2E6F76DB4A60}"/>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91440"/>
            <a:ext cx="9144000" cy="490436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9"/>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ADMIN LOGIN</a:t>
            </a:r>
          </a:p>
        </p:txBody>
      </p:sp>
      <p:sp>
        <p:nvSpPr>
          <p:cNvPr id="5" name="Google Shape;269;p33">
            <a:extLst>
              <a:ext uri="{FF2B5EF4-FFF2-40B4-BE49-F238E27FC236}">
                <a16:creationId xmlns:a16="http://schemas.microsoft.com/office/drawing/2014/main" id="{A8A52C4A-8A6E-C162-2E52-1C43CD09A1E5}"/>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83994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37"/>
          <p:cNvSpPr txBox="1">
            <a:spLocks noGrp="1"/>
          </p:cNvSpPr>
          <p:nvPr>
            <p:ph type="title"/>
          </p:nvPr>
        </p:nvSpPr>
        <p:spPr>
          <a:xfrm>
            <a:off x="3604259" y="2327115"/>
            <a:ext cx="5199181" cy="15362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ONLINE MOVIE TICKET RESERVATION SYSTEM</a:t>
            </a:r>
            <a:r>
              <a:rPr lang="en-US" sz="3200" dirty="0">
                <a:latin typeface="Hammersmith One"/>
                <a:ea typeface="Hammersmith One"/>
                <a:cs typeface="Hammersmith One"/>
                <a:sym typeface="Hammersmith One"/>
              </a:rPr>
              <a:t>    </a:t>
            </a:r>
            <a:endParaRPr lang="en-US" sz="3200" dirty="0">
              <a:solidFill>
                <a:schemeClr val="lt1"/>
              </a:solidFill>
              <a:latin typeface="Hammersmith One"/>
              <a:ea typeface="Hammersmith One"/>
              <a:cs typeface="Hammersmith One"/>
              <a:sym typeface="Hammersmith One"/>
            </a:endParaRPr>
          </a:p>
        </p:txBody>
      </p:sp>
      <p:sp>
        <p:nvSpPr>
          <p:cNvPr id="351" name="Google Shape;351;p37"/>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53" name="Google Shape;353;p37"/>
          <p:cNvPicPr preferRelativeResize="0"/>
          <p:nvPr/>
        </p:nvPicPr>
        <p:blipFill rotWithShape="1">
          <a:blip r:embed="rId3">
            <a:alphaModFix/>
          </a:blip>
          <a:srcRect l="4404" t="119" r="4395"/>
          <a:stretch/>
        </p:blipFill>
        <p:spPr>
          <a:xfrm>
            <a:off x="722850" y="544850"/>
            <a:ext cx="2794450" cy="4598651"/>
          </a:xfrm>
          <a:prstGeom prst="rect">
            <a:avLst/>
          </a:prstGeom>
          <a:noFill/>
          <a:ln>
            <a:noFill/>
          </a:ln>
        </p:spPr>
      </p:pic>
      <p:sp>
        <p:nvSpPr>
          <p:cNvPr id="354" name="Google Shape;354;p37"/>
          <p:cNvSpPr/>
          <p:nvPr/>
        </p:nvSpPr>
        <p:spPr>
          <a:xfrm rot="-5400000" flipH="1">
            <a:off x="-264150" y="4173700"/>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rot="10800000" flipH="1">
            <a:off x="241500" y="886150"/>
            <a:ext cx="943200" cy="94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9;p33">
            <a:extLst>
              <a:ext uri="{FF2B5EF4-FFF2-40B4-BE49-F238E27FC236}">
                <a16:creationId xmlns:a16="http://schemas.microsoft.com/office/drawing/2014/main" id="{982131A8-FAD0-0C7A-377C-4A59EF14A71E}"/>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7" name="Subtitle 6">
            <a:extLst>
              <a:ext uri="{FF2B5EF4-FFF2-40B4-BE49-F238E27FC236}">
                <a16:creationId xmlns:a16="http://schemas.microsoft.com/office/drawing/2014/main" id="{947BA52E-983D-E55A-5134-1D45C809B358}"/>
              </a:ext>
            </a:extLst>
          </p:cNvPr>
          <p:cNvSpPr>
            <a:spLocks noGrp="1"/>
          </p:cNvSpPr>
          <p:nvPr>
            <p:ph type="subTitle" idx="1"/>
          </p:nvPr>
        </p:nvSpPr>
        <p:spPr>
          <a:xfrm>
            <a:off x="3530594" y="1951270"/>
            <a:ext cx="2673255" cy="470700"/>
          </a:xfrm>
        </p:spPr>
        <p:txBody>
          <a:bodyPr/>
          <a:lstStyle/>
          <a:p>
            <a:r>
              <a:rPr lang="en-IN" sz="2400" dirty="0"/>
              <a:t>PROJECT TITLE: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0"/>
            <a:ext cx="9144000" cy="49958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SIGN UP</a:t>
            </a:r>
          </a:p>
        </p:txBody>
      </p:sp>
      <p:sp>
        <p:nvSpPr>
          <p:cNvPr id="3" name="Google Shape;269;p33">
            <a:extLst>
              <a:ext uri="{FF2B5EF4-FFF2-40B4-BE49-F238E27FC236}">
                <a16:creationId xmlns:a16="http://schemas.microsoft.com/office/drawing/2014/main" id="{B43C124F-D58A-A720-5BA5-02C436F557AC}"/>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650532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68580"/>
            <a:ext cx="9144000" cy="492722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88045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CUSTOMER LOGIN</a:t>
            </a:r>
          </a:p>
        </p:txBody>
      </p:sp>
      <p:sp>
        <p:nvSpPr>
          <p:cNvPr id="3" name="Google Shape;269;p33">
            <a:extLst>
              <a:ext uri="{FF2B5EF4-FFF2-40B4-BE49-F238E27FC236}">
                <a16:creationId xmlns:a16="http://schemas.microsoft.com/office/drawing/2014/main" id="{698DAE9A-45E4-7BEF-3C71-3068CC19FD71}"/>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76787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0"/>
            <a:ext cx="9144000" cy="49958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3986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CUSTOMER HOME PAGE</a:t>
            </a:r>
          </a:p>
        </p:txBody>
      </p:sp>
      <p:sp>
        <p:nvSpPr>
          <p:cNvPr id="3" name="Google Shape;269;p33">
            <a:extLst>
              <a:ext uri="{FF2B5EF4-FFF2-40B4-BE49-F238E27FC236}">
                <a16:creationId xmlns:a16="http://schemas.microsoft.com/office/drawing/2014/main" id="{F7FE0FA9-2354-E0F6-236C-41573C82F59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58566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60960"/>
            <a:ext cx="9144000" cy="493484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0557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CURRENTLY MOVIES</a:t>
            </a:r>
          </a:p>
        </p:txBody>
      </p:sp>
      <p:sp>
        <p:nvSpPr>
          <p:cNvPr id="3" name="Google Shape;269;p33">
            <a:extLst>
              <a:ext uri="{FF2B5EF4-FFF2-40B4-BE49-F238E27FC236}">
                <a16:creationId xmlns:a16="http://schemas.microsoft.com/office/drawing/2014/main" id="{B4F5D2A2-FBEB-3F62-96A3-F79C365CF8BB}"/>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75436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68580"/>
            <a:ext cx="9144000" cy="492722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16239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CUSTOMER BOOKING</a:t>
            </a:r>
          </a:p>
        </p:txBody>
      </p:sp>
      <p:sp>
        <p:nvSpPr>
          <p:cNvPr id="3" name="Google Shape;269;p33">
            <a:extLst>
              <a:ext uri="{FF2B5EF4-FFF2-40B4-BE49-F238E27FC236}">
                <a16:creationId xmlns:a16="http://schemas.microsoft.com/office/drawing/2014/main" id="{1BE42067-BC87-73C2-97C9-765822B997F5}"/>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9461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68580"/>
            <a:ext cx="9144000" cy="492722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t="6147"/>
          <a:stretch/>
        </p:blipFill>
        <p:spPr>
          <a:xfrm>
            <a:off x="1562025" y="1356360"/>
            <a:ext cx="6057899" cy="302041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77199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CUSTOMER BOOKING SEAT</a:t>
            </a:r>
          </a:p>
        </p:txBody>
      </p:sp>
      <p:sp>
        <p:nvSpPr>
          <p:cNvPr id="3" name="Google Shape;269;p33">
            <a:extLst>
              <a:ext uri="{FF2B5EF4-FFF2-40B4-BE49-F238E27FC236}">
                <a16:creationId xmlns:a16="http://schemas.microsoft.com/office/drawing/2014/main" id="{4338E4B3-789E-2BC5-E68E-45AF36782675}"/>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704130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15240"/>
            <a:ext cx="9144000" cy="513296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t="6621"/>
          <a:stretch/>
        </p:blipFill>
        <p:spPr>
          <a:xfrm>
            <a:off x="1562025" y="1371600"/>
            <a:ext cx="6057899" cy="300517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95665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PAYMENT BOOKING</a:t>
            </a:r>
          </a:p>
        </p:txBody>
      </p:sp>
      <p:sp>
        <p:nvSpPr>
          <p:cNvPr id="3" name="Google Shape;269;p33">
            <a:extLst>
              <a:ext uri="{FF2B5EF4-FFF2-40B4-BE49-F238E27FC236}">
                <a16:creationId xmlns:a16="http://schemas.microsoft.com/office/drawing/2014/main" id="{62BB4811-2B61-7068-EF73-D5DC4035720C}"/>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376672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2920"/>
            <a:ext cx="9144000"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t="6622" b="-1"/>
          <a:stretch/>
        </p:blipFill>
        <p:spPr>
          <a:xfrm>
            <a:off x="1562026" y="1337451"/>
            <a:ext cx="6057899" cy="300517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72627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BOOKING SUCCESSFULLY</a:t>
            </a:r>
          </a:p>
        </p:txBody>
      </p:sp>
      <p:sp>
        <p:nvSpPr>
          <p:cNvPr id="3" name="Google Shape;269;p33">
            <a:extLst>
              <a:ext uri="{FF2B5EF4-FFF2-40B4-BE49-F238E27FC236}">
                <a16:creationId xmlns:a16="http://schemas.microsoft.com/office/drawing/2014/main" id="{9B5787D5-14D5-D559-4BF3-2B07AD0C8ED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804614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10540"/>
            <a:ext cx="9144000"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84235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MOVIE RATINGS</a:t>
            </a:r>
          </a:p>
        </p:txBody>
      </p:sp>
      <p:sp>
        <p:nvSpPr>
          <p:cNvPr id="5" name="Google Shape;269;p33">
            <a:extLst>
              <a:ext uri="{FF2B5EF4-FFF2-40B4-BE49-F238E27FC236}">
                <a16:creationId xmlns:a16="http://schemas.microsoft.com/office/drawing/2014/main" id="{4E265A9C-5AFD-2C0B-729A-EA474C70CAD0}"/>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839812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0"/>
            <a:ext cx="9144000" cy="502158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7509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REJECTED LISTS</a:t>
            </a:r>
          </a:p>
        </p:txBody>
      </p:sp>
      <p:sp>
        <p:nvSpPr>
          <p:cNvPr id="3" name="Google Shape;269;p33">
            <a:extLst>
              <a:ext uri="{FF2B5EF4-FFF2-40B4-BE49-F238E27FC236}">
                <a16:creationId xmlns:a16="http://schemas.microsoft.com/office/drawing/2014/main" id="{46E7B028-6BF3-F46B-E76A-7E55E47114A2}"/>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27538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1"/>
          <p:cNvPicPr preferRelativeResize="0"/>
          <p:nvPr/>
        </p:nvPicPr>
        <p:blipFill rotWithShape="1">
          <a:blip r:embed="rId3">
            <a:alphaModFix/>
          </a:blip>
          <a:srcRect l="14030" t="67491"/>
          <a:stretch/>
        </p:blipFill>
        <p:spPr>
          <a:xfrm flipH="1">
            <a:off x="0" y="-16375"/>
            <a:ext cx="9144002" cy="5195924"/>
          </a:xfrm>
          <a:prstGeom prst="rect">
            <a:avLst/>
          </a:prstGeom>
          <a:noFill/>
          <a:ln>
            <a:noFill/>
          </a:ln>
        </p:spPr>
      </p:pic>
      <p:pic>
        <p:nvPicPr>
          <p:cNvPr id="426" name="Google Shape;426;p41"/>
          <p:cNvPicPr preferRelativeResize="0"/>
          <p:nvPr/>
        </p:nvPicPr>
        <p:blipFill>
          <a:blip r:embed="rId4">
            <a:alphaModFix amt="54000"/>
          </a:blip>
          <a:stretch>
            <a:fillRect/>
          </a:stretch>
        </p:blipFill>
        <p:spPr>
          <a:xfrm>
            <a:off x="0" y="0"/>
            <a:ext cx="9144000" cy="5143500"/>
          </a:xfrm>
          <a:prstGeom prst="rect">
            <a:avLst/>
          </a:prstGeom>
          <a:noFill/>
          <a:ln>
            <a:noFill/>
          </a:ln>
        </p:spPr>
      </p:pic>
      <p:sp>
        <p:nvSpPr>
          <p:cNvPr id="427" name="Google Shape;427;p41"/>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0" y="1502575"/>
            <a:ext cx="7399020" cy="3077046"/>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txBox="1">
            <a:spLocks noGrp="1"/>
          </p:cNvSpPr>
          <p:nvPr>
            <p:ph type="subTitle" idx="1"/>
          </p:nvPr>
        </p:nvSpPr>
        <p:spPr>
          <a:xfrm>
            <a:off x="264122" y="2288430"/>
            <a:ext cx="7013580" cy="213903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000" dirty="0"/>
              <a:t>Our project basically manages the ticket booking process of a multiplex, providing an interface to the user to book movie tickets in an easier way. The project proceeds through a sequence of well-designed forms provided with validations to ensure consistency, reliability and most importantly correctness of information fed into the database. </a:t>
            </a:r>
          </a:p>
        </p:txBody>
      </p:sp>
      <p:sp>
        <p:nvSpPr>
          <p:cNvPr id="431" name="Google Shape;431;p41"/>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33" name="Google Shape;433;p41"/>
          <p:cNvSpPr/>
          <p:nvPr/>
        </p:nvSpPr>
        <p:spPr>
          <a:xfrm rot="5400000">
            <a:off x="8213950" y="4217675"/>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rot="10800000">
            <a:off x="-777000" y="759050"/>
            <a:ext cx="1490100" cy="14901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0;p33">
            <a:extLst>
              <a:ext uri="{FF2B5EF4-FFF2-40B4-BE49-F238E27FC236}">
                <a16:creationId xmlns:a16="http://schemas.microsoft.com/office/drawing/2014/main" id="{CA721510-5FD3-93C6-3624-5D86A7422586}"/>
              </a:ext>
            </a:extLst>
          </p:cNvPr>
          <p:cNvSpPr txBox="1">
            <a:spLocks/>
          </p:cNvSpPr>
          <p:nvPr/>
        </p:nvSpPr>
        <p:spPr>
          <a:xfrm>
            <a:off x="1287212" y="1648404"/>
            <a:ext cx="4967400" cy="640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Hammersmith One"/>
              <a:buNone/>
              <a:defRPr sz="25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algn="ctr"/>
            <a:r>
              <a:rPr lang="en-IN" sz="2400" dirty="0">
                <a:solidFill>
                  <a:schemeClr val="bg2"/>
                </a:solidFill>
              </a:rPr>
              <a:t>PROJECT ABSTRACT</a:t>
            </a:r>
          </a:p>
        </p:txBody>
      </p:sp>
      <p:sp>
        <p:nvSpPr>
          <p:cNvPr id="6" name="Google Shape;269;p33">
            <a:extLst>
              <a:ext uri="{FF2B5EF4-FFF2-40B4-BE49-F238E27FC236}">
                <a16:creationId xmlns:a16="http://schemas.microsoft.com/office/drawing/2014/main" id="{1DA907EF-6C00-3474-D28F-BAA7153EA2E9}"/>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10540"/>
            <a:ext cx="9144000"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77199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REJECTED PROFILE DETAILS</a:t>
            </a:r>
          </a:p>
        </p:txBody>
      </p:sp>
      <p:sp>
        <p:nvSpPr>
          <p:cNvPr id="3" name="Google Shape;269;p33">
            <a:extLst>
              <a:ext uri="{FF2B5EF4-FFF2-40B4-BE49-F238E27FC236}">
                <a16:creationId xmlns:a16="http://schemas.microsoft.com/office/drawing/2014/main" id="{C85B4467-F247-3DBA-0F92-A583FD31C31E}"/>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903587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1"/>
            <a:ext cx="9144000" cy="5143499"/>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02523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SIGNUP REJECTED</a:t>
            </a:r>
          </a:p>
        </p:txBody>
      </p:sp>
      <p:sp>
        <p:nvSpPr>
          <p:cNvPr id="3" name="Google Shape;269;p33">
            <a:extLst>
              <a:ext uri="{FF2B5EF4-FFF2-40B4-BE49-F238E27FC236}">
                <a16:creationId xmlns:a16="http://schemas.microsoft.com/office/drawing/2014/main" id="{E4F0D9BE-D93E-4580-F7FA-7E80CABD9554}"/>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729891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18974" y="0"/>
            <a:ext cx="9125026"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8652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APPROVED LISTS</a:t>
            </a:r>
          </a:p>
        </p:txBody>
      </p:sp>
      <p:sp>
        <p:nvSpPr>
          <p:cNvPr id="3" name="Google Shape;269;p33">
            <a:extLst>
              <a:ext uri="{FF2B5EF4-FFF2-40B4-BE49-F238E27FC236}">
                <a16:creationId xmlns:a16="http://schemas.microsoft.com/office/drawing/2014/main" id="{9B13DF45-8350-7A13-3D2E-5DFD7D258D82}"/>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90259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0"/>
            <a:ext cx="9144000" cy="51435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t="6385"/>
          <a:stretch/>
        </p:blipFill>
        <p:spPr>
          <a:xfrm>
            <a:off x="1562025" y="1363980"/>
            <a:ext cx="6057899" cy="301279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04047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APPROVED DETAILS</a:t>
            </a:r>
          </a:p>
        </p:txBody>
      </p:sp>
      <p:sp>
        <p:nvSpPr>
          <p:cNvPr id="3" name="Google Shape;269;p33">
            <a:extLst>
              <a:ext uri="{FF2B5EF4-FFF2-40B4-BE49-F238E27FC236}">
                <a16:creationId xmlns:a16="http://schemas.microsoft.com/office/drawing/2014/main" id="{6F82FB53-7735-6118-B21D-AE6640997CFE}"/>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936640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83820"/>
            <a:ext cx="9144000" cy="492252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t="6621"/>
          <a:stretch/>
        </p:blipFill>
        <p:spPr>
          <a:xfrm>
            <a:off x="1562025" y="1371600"/>
            <a:ext cx="6057899" cy="300517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168233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REQUEST LIST</a:t>
            </a:r>
          </a:p>
        </p:txBody>
      </p:sp>
      <p:sp>
        <p:nvSpPr>
          <p:cNvPr id="3" name="Google Shape;269;p33">
            <a:extLst>
              <a:ext uri="{FF2B5EF4-FFF2-40B4-BE49-F238E27FC236}">
                <a16:creationId xmlns:a16="http://schemas.microsoft.com/office/drawing/2014/main" id="{D8866225-563C-F404-D145-39810D2963C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156289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147700"/>
            <a:ext cx="9144000" cy="4995800"/>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56701" y="1337449"/>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0938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MOVIE BOOKING LIST</a:t>
            </a:r>
          </a:p>
        </p:txBody>
      </p:sp>
      <p:sp>
        <p:nvSpPr>
          <p:cNvPr id="3" name="Google Shape;269;p33">
            <a:extLst>
              <a:ext uri="{FF2B5EF4-FFF2-40B4-BE49-F238E27FC236}">
                <a16:creationId xmlns:a16="http://schemas.microsoft.com/office/drawing/2014/main" id="{0156E56E-ECE9-4008-948D-44EA555E6029}"/>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399000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73280"/>
            <a:ext cx="9144000" cy="5070219"/>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a:blip r:embed="rId5"/>
          <a:srcRect/>
          <a:stretch/>
        </p:blipFill>
        <p:spPr>
          <a:xfrm>
            <a:off x="1562025" y="1158520"/>
            <a:ext cx="6057899" cy="3218258"/>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48243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MOVIE BOOKING DISPLAY</a:t>
            </a:r>
          </a:p>
        </p:txBody>
      </p:sp>
      <p:sp>
        <p:nvSpPr>
          <p:cNvPr id="3" name="Google Shape;269;p33">
            <a:extLst>
              <a:ext uri="{FF2B5EF4-FFF2-40B4-BE49-F238E27FC236}">
                <a16:creationId xmlns:a16="http://schemas.microsoft.com/office/drawing/2014/main" id="{8FEBE30E-EEA5-FC19-D080-5F6D00BA6B56}"/>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284397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t="7741" b="7741"/>
          <a:stretch/>
        </p:blipFill>
        <p:spPr>
          <a:xfrm>
            <a:off x="0" y="0"/>
            <a:ext cx="9144003" cy="5143499"/>
          </a:xfrm>
          <a:prstGeom prst="rect">
            <a:avLst/>
          </a:prstGeom>
          <a:noFill/>
          <a:ln>
            <a:noFill/>
          </a:ln>
        </p:spPr>
      </p:pic>
      <p:pic>
        <p:nvPicPr>
          <p:cNvPr id="553" name="Google Shape;553;p45"/>
          <p:cNvPicPr preferRelativeResize="0"/>
          <p:nvPr/>
        </p:nvPicPr>
        <p:blipFill>
          <a:blip r:embed="rId4">
            <a:alphaModFix amt="54000"/>
          </a:blip>
          <a:stretch>
            <a:fillRect/>
          </a:stretch>
        </p:blipFill>
        <p:spPr>
          <a:xfrm>
            <a:off x="0" y="73280"/>
            <a:ext cx="9144000" cy="5070219"/>
          </a:xfrm>
          <a:prstGeom prst="rect">
            <a:avLst/>
          </a:prstGeom>
          <a:noFill/>
          <a:ln>
            <a:noFill/>
          </a:ln>
        </p:spPr>
      </p:pic>
      <p:sp>
        <p:nvSpPr>
          <p:cNvPr id="554" name="Google Shape;554;p45"/>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rot="10800000">
            <a:off x="-65250" y="753925"/>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561" name="Google Shape;561;p45"/>
          <p:cNvSpPr/>
          <p:nvPr/>
        </p:nvSpPr>
        <p:spPr>
          <a:xfrm>
            <a:off x="7652550" y="33815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D6152B8-D5F7-767B-6B2A-8CC6926D9CA8}"/>
              </a:ext>
            </a:extLst>
          </p:cNvPr>
          <p:cNvPicPr>
            <a:picLocks noChangeAspect="1"/>
          </p:cNvPicPr>
          <p:nvPr/>
        </p:nvPicPr>
        <p:blipFill rotWithShape="1">
          <a:blip r:embed="rId5"/>
          <a:srcRect b="4802"/>
          <a:stretch/>
        </p:blipFill>
        <p:spPr>
          <a:xfrm>
            <a:off x="1556701" y="1235802"/>
            <a:ext cx="6057899" cy="3063695"/>
          </a:xfrm>
          <a:prstGeom prst="rect">
            <a:avLst/>
          </a:prstGeom>
        </p:spPr>
      </p:pic>
      <p:sp>
        <p:nvSpPr>
          <p:cNvPr id="10" name="Google Shape;386;p38">
            <a:extLst>
              <a:ext uri="{FF2B5EF4-FFF2-40B4-BE49-F238E27FC236}">
                <a16:creationId xmlns:a16="http://schemas.microsoft.com/office/drawing/2014/main" id="{354F8DE0-4B88-A9D4-5A64-2E8FACB9DD79}"/>
              </a:ext>
            </a:extLst>
          </p:cNvPr>
          <p:cNvSpPr txBox="1">
            <a:spLocks/>
          </p:cNvSpPr>
          <p:nvPr/>
        </p:nvSpPr>
        <p:spPr>
          <a:xfrm>
            <a:off x="992282" y="587793"/>
            <a:ext cx="2893918"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MOVIE BOOKING CANCELLED</a:t>
            </a:r>
          </a:p>
        </p:txBody>
      </p:sp>
      <p:sp>
        <p:nvSpPr>
          <p:cNvPr id="3" name="Google Shape;269;p33">
            <a:extLst>
              <a:ext uri="{FF2B5EF4-FFF2-40B4-BE49-F238E27FC236}">
                <a16:creationId xmlns:a16="http://schemas.microsoft.com/office/drawing/2014/main" id="{1D840DA4-34FC-8380-0DB0-682D8E107B02}"/>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78482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7"/>
          <p:cNvSpPr txBox="1">
            <a:spLocks noGrp="1"/>
          </p:cNvSpPr>
          <p:nvPr>
            <p:ph type="title"/>
          </p:nvPr>
        </p:nvSpPr>
        <p:spPr>
          <a:xfrm>
            <a:off x="365325" y="686750"/>
            <a:ext cx="3586800" cy="1027750"/>
          </a:xfrm>
          <a:prstGeom prst="rect">
            <a:avLst/>
          </a:prstGeom>
        </p:spPr>
        <p:txBody>
          <a:bodyPr spcFirstLastPara="1" wrap="square" lIns="91425" tIns="91425" rIns="91425" bIns="91425" anchor="ctr" anchorCtr="0">
            <a:noAutofit/>
          </a:bodyPr>
          <a:lstStyle/>
          <a:p>
            <a:r>
              <a:rPr lang="en" dirty="0"/>
              <a:t>CONCLUSIONS</a:t>
            </a:r>
            <a:br>
              <a:rPr lang="en-IN" sz="1800" dirty="0">
                <a:effectLst/>
                <a:latin typeface="Times New Roman" panose="02020603050405020304" pitchFamily="18" charset="0"/>
                <a:ea typeface="Times New Roman" panose="02020603050405020304" pitchFamily="18" charset="0"/>
                <a:cs typeface="Tunga" panose="020B0502040204020203" pitchFamily="34" charset="0"/>
              </a:rPr>
            </a:br>
            <a:endParaRPr dirty="0"/>
          </a:p>
        </p:txBody>
      </p:sp>
      <p:sp>
        <p:nvSpPr>
          <p:cNvPr id="643" name="Google Shape;643;p47"/>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645" name="Google Shape;645;p47"/>
          <p:cNvPicPr preferRelativeResize="0"/>
          <p:nvPr/>
        </p:nvPicPr>
        <p:blipFill rotWithShape="1">
          <a:blip r:embed="rId3">
            <a:alphaModFix/>
          </a:blip>
          <a:srcRect l="21955" t="14741" r="132"/>
          <a:stretch/>
        </p:blipFill>
        <p:spPr>
          <a:xfrm>
            <a:off x="5631750" y="548475"/>
            <a:ext cx="2794450" cy="4595026"/>
          </a:xfrm>
          <a:prstGeom prst="rect">
            <a:avLst/>
          </a:prstGeom>
          <a:noFill/>
          <a:ln>
            <a:noFill/>
          </a:ln>
        </p:spPr>
      </p:pic>
      <p:sp>
        <p:nvSpPr>
          <p:cNvPr id="646" name="Google Shape;646;p47"/>
          <p:cNvSpPr/>
          <p:nvPr/>
        </p:nvSpPr>
        <p:spPr>
          <a:xfrm rot="5400000" flipH="1">
            <a:off x="7448950" y="-424825"/>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5062425" y="3677975"/>
            <a:ext cx="943200" cy="94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41;p47">
            <a:extLst>
              <a:ext uri="{FF2B5EF4-FFF2-40B4-BE49-F238E27FC236}">
                <a16:creationId xmlns:a16="http://schemas.microsoft.com/office/drawing/2014/main" id="{75FA6BEF-7E6A-9A97-DC30-843ED6641A76}"/>
              </a:ext>
            </a:extLst>
          </p:cNvPr>
          <p:cNvSpPr txBox="1">
            <a:spLocks/>
          </p:cNvSpPr>
          <p:nvPr/>
        </p:nvSpPr>
        <p:spPr>
          <a:xfrm>
            <a:off x="365325" y="1529675"/>
            <a:ext cx="4697100" cy="3333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indent="457200" algn="just">
              <a:lnSpc>
                <a:spcPct val="150000"/>
              </a:lnSpc>
              <a:spcAft>
                <a:spcPts val="600"/>
              </a:spcAft>
            </a:pP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The system is designed in such an extendable fashion to incorporate the future changes into the system easily. Any particular can be added easily and get connected to the menu. The various user-friendly features are introduced in this project. There are several future ideas to develop this application, still in mind. All the links to other forms are generated and are tested with the actual system.</a:t>
            </a:r>
            <a:endParaRPr lang="en-IN" sz="900" dirty="0">
              <a:effectLst/>
              <a:latin typeface="Times New Roman" panose="02020603050405020304" pitchFamily="18" charset="0"/>
              <a:ea typeface="Times New Roman" panose="02020603050405020304" pitchFamily="18" charset="0"/>
              <a:cs typeface="Tunga" panose="020B0502040204020203" pitchFamily="34" charset="0"/>
            </a:endParaRPr>
          </a:p>
          <a:p>
            <a:pPr indent="457200" algn="just">
              <a:lnSpc>
                <a:spcPct val="150000"/>
              </a:lnSpc>
              <a:spcAft>
                <a:spcPts val="600"/>
              </a:spcAft>
            </a:pP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The database connectivity is tested with the user requirements and verified for the validity. The software requirements have been met. Needed documents are generated and adequate documentation has been provided for maintenance and further enhancements. The operation required by the user to operate the system is basic computer knowledge only.</a:t>
            </a:r>
            <a:endParaRPr lang="en-IN" sz="900" dirty="0">
              <a:effectLst/>
              <a:latin typeface="Times New Roman" panose="02020603050405020304" pitchFamily="18" charset="0"/>
              <a:ea typeface="Times New Roman" panose="02020603050405020304" pitchFamily="18" charset="0"/>
              <a:cs typeface="Tunga" panose="020B0502040204020203" pitchFamily="34" charset="0"/>
            </a:endParaRPr>
          </a:p>
          <a:p>
            <a:pPr indent="457200" algn="just">
              <a:lnSpc>
                <a:spcPct val="150000"/>
              </a:lnSpc>
              <a:spcAft>
                <a:spcPts val="600"/>
              </a:spcAft>
            </a:pP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Finally, this is Well graphics project and all the forms are very easy to understand for every computer operator, so that the transactions of the databases for completely recorded in a report in the form of SQL data report. No confusions for the required Final printing reports for all modules in well </a:t>
            </a:r>
            <a:r>
              <a:rPr lang="en-US" sz="900" dirty="0" err="1">
                <a:effectLst/>
                <a:latin typeface="Times New Roman" panose="02020603050405020304" pitchFamily="18" charset="0"/>
                <a:ea typeface="Times New Roman" panose="02020603050405020304" pitchFamily="18" charset="0"/>
                <a:cs typeface="Times New Roman" panose="02020603050405020304" pitchFamily="18" charset="0"/>
              </a:rPr>
              <a:t>apped</a:t>
            </a:r>
            <a:r>
              <a:rPr lang="en-US" sz="900" dirty="0">
                <a:effectLst/>
                <a:latin typeface="Times New Roman" panose="02020603050405020304" pitchFamily="18" charset="0"/>
                <a:ea typeface="Times New Roman" panose="02020603050405020304" pitchFamily="18" charset="0"/>
                <a:cs typeface="Times New Roman" panose="02020603050405020304" pitchFamily="18" charset="0"/>
              </a:rPr>
              <a:t> project such as Booking, Reviews, Upcoming Movies, Pre-Release Movies, Movies, Payment. These modules are completely validated and 100% verifications done in the frontend tool visual studio and inserted well graphics design. </a:t>
            </a:r>
            <a:endParaRPr lang="en-IN" sz="900" dirty="0">
              <a:effectLst/>
              <a:latin typeface="Times New Roman" panose="02020603050405020304" pitchFamily="18" charset="0"/>
              <a:ea typeface="Times New Roman" panose="02020603050405020304" pitchFamily="18" charset="0"/>
              <a:cs typeface="Tunga" panose="020B0502040204020203" pitchFamily="34" charset="0"/>
            </a:endParaRPr>
          </a:p>
        </p:txBody>
      </p:sp>
      <p:sp>
        <p:nvSpPr>
          <p:cNvPr id="9" name="Google Shape;269;p33">
            <a:extLst>
              <a:ext uri="{FF2B5EF4-FFF2-40B4-BE49-F238E27FC236}">
                <a16:creationId xmlns:a16="http://schemas.microsoft.com/office/drawing/2014/main" id="{1EB3D02A-9534-7115-F9E4-5159F4A45F46}"/>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7"/>
          <p:cNvSpPr txBox="1">
            <a:spLocks noGrp="1"/>
          </p:cNvSpPr>
          <p:nvPr>
            <p:ph type="title"/>
          </p:nvPr>
        </p:nvSpPr>
        <p:spPr>
          <a:xfrm>
            <a:off x="149790" y="1023585"/>
            <a:ext cx="5481960" cy="591855"/>
          </a:xfrm>
          <a:prstGeom prst="rect">
            <a:avLst/>
          </a:prstGeom>
        </p:spPr>
        <p:txBody>
          <a:bodyPr spcFirstLastPara="1" wrap="square" lIns="91425" tIns="91425" rIns="91425" bIns="91425" anchor="ctr" anchorCtr="0">
            <a:noAutofit/>
          </a:bodyPr>
          <a:lstStyle/>
          <a:p>
            <a:r>
              <a:rPr lang="en" dirty="0"/>
              <a:t>FUTURE ENHANCEMENTS</a:t>
            </a:r>
            <a:br>
              <a:rPr lang="en-IN" sz="1800" dirty="0">
                <a:effectLst/>
                <a:latin typeface="Times New Roman" panose="02020603050405020304" pitchFamily="18" charset="0"/>
                <a:ea typeface="Times New Roman" panose="02020603050405020304" pitchFamily="18" charset="0"/>
                <a:cs typeface="Tunga" panose="020B0502040204020203" pitchFamily="34" charset="0"/>
              </a:rPr>
            </a:br>
            <a:br>
              <a:rPr lang="en-IN" sz="1800" dirty="0">
                <a:effectLst/>
                <a:latin typeface="Times New Roman" panose="02020603050405020304" pitchFamily="18" charset="0"/>
                <a:ea typeface="Times New Roman" panose="02020603050405020304" pitchFamily="18" charset="0"/>
                <a:cs typeface="Tunga" panose="020B0502040204020203" pitchFamily="34" charset="0"/>
              </a:rPr>
            </a:br>
            <a:endParaRPr dirty="0"/>
          </a:p>
        </p:txBody>
      </p:sp>
      <p:sp>
        <p:nvSpPr>
          <p:cNvPr id="642" name="Google Shape;642;p47"/>
          <p:cNvSpPr txBox="1">
            <a:spLocks noGrp="1"/>
          </p:cNvSpPr>
          <p:nvPr>
            <p:ph type="body" idx="1"/>
          </p:nvPr>
        </p:nvSpPr>
        <p:spPr>
          <a:xfrm>
            <a:off x="324480" y="1444755"/>
            <a:ext cx="4918650" cy="3176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273D40"/>
              </a:buClr>
              <a:buSzPts val="600"/>
              <a:buFont typeface="Arial"/>
              <a:buNone/>
            </a:pPr>
            <a:r>
              <a:rPr lang="en-US" sz="1200" dirty="0"/>
              <a:t>Enhancement means adding, modifying or redeveloping the code to support changes in the specifications. It is necessary to keep up with changing user needs and the operational environment.</a:t>
            </a:r>
          </a:p>
          <a:p>
            <a:pPr marL="0" lvl="0" indent="0" algn="l" rtl="0">
              <a:spcBef>
                <a:spcPts val="0"/>
              </a:spcBef>
              <a:spcAft>
                <a:spcPts val="0"/>
              </a:spcAft>
              <a:buClr>
                <a:srgbClr val="273D40"/>
              </a:buClr>
              <a:buSzPts val="600"/>
              <a:buFont typeface="Arial"/>
              <a:buNone/>
            </a:pPr>
            <a:r>
              <a:rPr lang="en-US" sz="1200" dirty="0"/>
              <a:t>Since no system is ever complete, Online Movie Ticket Reservation System can further be developed to include more operations and analysis, as changes are required by end users of the system. In future we are going to implement sports and events in </a:t>
            </a:r>
            <a:r>
              <a:rPr lang="en-US" sz="1200"/>
              <a:t>this project.</a:t>
            </a:r>
            <a:endParaRPr lang="en-US" sz="1200" dirty="0"/>
          </a:p>
          <a:p>
            <a:pPr marL="241300" lvl="0" indent="-215900" algn="l" rtl="0">
              <a:spcBef>
                <a:spcPts val="1600"/>
              </a:spcBef>
              <a:spcAft>
                <a:spcPts val="0"/>
              </a:spcAft>
              <a:buSzPts val="1400"/>
              <a:buChar char="●"/>
            </a:pPr>
            <a:r>
              <a:rPr lang="en" sz="1200" dirty="0"/>
              <a:t>The System can also be developed using ASP.NET with the help of Application software. </a:t>
            </a:r>
            <a:endParaRPr sz="1200" dirty="0"/>
          </a:p>
          <a:p>
            <a:pPr marL="241300" lvl="0" indent="-215900" algn="l" rtl="0">
              <a:spcBef>
                <a:spcPts val="0"/>
              </a:spcBef>
              <a:spcAft>
                <a:spcPts val="0"/>
              </a:spcAft>
              <a:buSzPts val="1400"/>
              <a:buChar char="●"/>
            </a:pPr>
            <a:r>
              <a:rPr lang="en" sz="1200" dirty="0"/>
              <a:t>The system can also be developed for all Online Movie Ticket Reservation System.</a:t>
            </a:r>
            <a:endParaRPr sz="1200" dirty="0"/>
          </a:p>
          <a:p>
            <a:pPr marL="0" lvl="0" indent="0" algn="l" rtl="0">
              <a:spcBef>
                <a:spcPts val="1600"/>
              </a:spcBef>
              <a:spcAft>
                <a:spcPts val="1600"/>
              </a:spcAft>
              <a:buClr>
                <a:srgbClr val="273D40"/>
              </a:buClr>
              <a:buSzPts val="600"/>
              <a:buFont typeface="Arial"/>
              <a:buNone/>
            </a:pPr>
            <a:r>
              <a:rPr lang="en" sz="1200" dirty="0"/>
              <a:t>Graphical Reports can be designed with graphs such as data flow diagram and ER diagram. This will provide clear picture of a ratio of the data can be stored data can be retained for future enhancement.</a:t>
            </a:r>
            <a:endParaRPr sz="1200" dirty="0"/>
          </a:p>
        </p:txBody>
      </p:sp>
      <p:sp>
        <p:nvSpPr>
          <p:cNvPr id="643" name="Google Shape;643;p47"/>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645" name="Google Shape;645;p47"/>
          <p:cNvPicPr preferRelativeResize="0"/>
          <p:nvPr/>
        </p:nvPicPr>
        <p:blipFill rotWithShape="1">
          <a:blip r:embed="rId3">
            <a:alphaModFix/>
          </a:blip>
          <a:srcRect l="21955" t="14741" r="132"/>
          <a:stretch/>
        </p:blipFill>
        <p:spPr>
          <a:xfrm>
            <a:off x="5631750" y="548475"/>
            <a:ext cx="2794450" cy="4595026"/>
          </a:xfrm>
          <a:prstGeom prst="rect">
            <a:avLst/>
          </a:prstGeom>
          <a:noFill/>
          <a:ln>
            <a:noFill/>
          </a:ln>
        </p:spPr>
      </p:pic>
      <p:sp>
        <p:nvSpPr>
          <p:cNvPr id="646" name="Google Shape;646;p47"/>
          <p:cNvSpPr/>
          <p:nvPr/>
        </p:nvSpPr>
        <p:spPr>
          <a:xfrm rot="5400000" flipH="1">
            <a:off x="7448950" y="-424825"/>
            <a:ext cx="1954500" cy="19545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5062425" y="3677975"/>
            <a:ext cx="943200" cy="94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9;p33">
            <a:extLst>
              <a:ext uri="{FF2B5EF4-FFF2-40B4-BE49-F238E27FC236}">
                <a16:creationId xmlns:a16="http://schemas.microsoft.com/office/drawing/2014/main" id="{E30FE8D7-D6C7-540A-B828-88F74D6EC0AA}"/>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extLst>
      <p:ext uri="{BB962C8B-B14F-4D97-AF65-F5344CB8AC3E}">
        <p14:creationId xmlns:p14="http://schemas.microsoft.com/office/powerpoint/2010/main" val="342455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3">
            <a:alphaModFix/>
          </a:blip>
          <a:srcRect t="17423" r="7441" b="3555"/>
          <a:stretch/>
        </p:blipFill>
        <p:spPr>
          <a:xfrm>
            <a:off x="0" y="-16375"/>
            <a:ext cx="9144003" cy="5195926"/>
          </a:xfrm>
          <a:prstGeom prst="rect">
            <a:avLst/>
          </a:prstGeom>
          <a:noFill/>
          <a:ln>
            <a:noFill/>
          </a:ln>
        </p:spPr>
      </p:pic>
      <p:pic>
        <p:nvPicPr>
          <p:cNvPr id="266" name="Google Shape;266;p33"/>
          <p:cNvPicPr preferRelativeResize="0"/>
          <p:nvPr/>
        </p:nvPicPr>
        <p:blipFill>
          <a:blip r:embed="rId4">
            <a:alphaModFix amt="54000"/>
          </a:blip>
          <a:stretch>
            <a:fillRect/>
          </a:stretch>
        </p:blipFill>
        <p:spPr>
          <a:xfrm flipH="1">
            <a:off x="0" y="0"/>
            <a:ext cx="9144000" cy="5143500"/>
          </a:xfrm>
          <a:prstGeom prst="rect">
            <a:avLst/>
          </a:prstGeom>
          <a:noFill/>
          <a:ln>
            <a:noFill/>
          </a:ln>
        </p:spPr>
      </p:pic>
      <p:sp>
        <p:nvSpPr>
          <p:cNvPr id="267" name="Google Shape;267;p33"/>
          <p:cNvSpPr/>
          <p:nvPr/>
        </p:nvSpPr>
        <p:spPr>
          <a:xfrm>
            <a:off x="713100" y="969850"/>
            <a:ext cx="7717800" cy="271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270" name="Google Shape;270;p33"/>
          <p:cNvSpPr txBox="1">
            <a:spLocks noGrp="1"/>
          </p:cNvSpPr>
          <p:nvPr>
            <p:ph type="title"/>
          </p:nvPr>
        </p:nvSpPr>
        <p:spPr>
          <a:xfrm>
            <a:off x="2088300" y="1046899"/>
            <a:ext cx="4967400" cy="640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PROJECT INTRODUCTION</a:t>
            </a:r>
            <a:endParaRPr sz="2400" dirty="0"/>
          </a:p>
        </p:txBody>
      </p:sp>
      <p:sp>
        <p:nvSpPr>
          <p:cNvPr id="271" name="Google Shape;271;p33"/>
          <p:cNvSpPr txBox="1">
            <a:spLocks noGrp="1"/>
          </p:cNvSpPr>
          <p:nvPr>
            <p:ph type="subTitle" idx="1"/>
          </p:nvPr>
        </p:nvSpPr>
        <p:spPr>
          <a:xfrm>
            <a:off x="942975" y="1832626"/>
            <a:ext cx="6616872" cy="132500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Internet based online movie ticket reservation system for cinema halls which can be accessed over internet. This web application will automate the reservation of tickets and enquiries about availability of the seats. This application includes email confirmation for the tickets. Users can subscribe to new release mailers.</a:t>
            </a:r>
            <a:endParaRPr dirty="0"/>
          </a:p>
        </p:txBody>
      </p:sp>
      <p:sp>
        <p:nvSpPr>
          <p:cNvPr id="272" name="Google Shape;272;p33"/>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73" name="Google Shape;273;p33"/>
          <p:cNvSpPr/>
          <p:nvPr/>
        </p:nvSpPr>
        <p:spPr>
          <a:xfrm rot="10800000">
            <a:off x="-233425" y="39350"/>
            <a:ext cx="1803900" cy="18039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7559850" y="1941550"/>
            <a:ext cx="1742100" cy="1742100"/>
          </a:xfrm>
          <a:prstGeom prst="pie">
            <a:avLst>
              <a:gd name="adj1" fmla="val 5400122"/>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9"/>
        <p:cNvGrpSpPr/>
        <p:nvPr/>
      </p:nvGrpSpPr>
      <p:grpSpPr>
        <a:xfrm>
          <a:off x="0" y="0"/>
          <a:ext cx="0" cy="0"/>
          <a:chOff x="0" y="0"/>
          <a:chExt cx="0" cy="0"/>
        </a:xfrm>
      </p:grpSpPr>
      <p:sp>
        <p:nvSpPr>
          <p:cNvPr id="702" name="Google Shape;702;p49"/>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05" name="Google Shape;705;p49"/>
          <p:cNvSpPr/>
          <p:nvPr/>
        </p:nvSpPr>
        <p:spPr>
          <a:xfrm rot="10800000">
            <a:off x="-282475" y="222100"/>
            <a:ext cx="1556700" cy="15567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2;p55">
            <a:extLst>
              <a:ext uri="{FF2B5EF4-FFF2-40B4-BE49-F238E27FC236}">
                <a16:creationId xmlns:a16="http://schemas.microsoft.com/office/drawing/2014/main" id="{4797D682-82FA-B443-A09D-A4E2AE764DD0}"/>
              </a:ext>
            </a:extLst>
          </p:cNvPr>
          <p:cNvSpPr txBox="1">
            <a:spLocks/>
          </p:cNvSpPr>
          <p:nvPr/>
        </p:nvSpPr>
        <p:spPr>
          <a:xfrm flipH="1">
            <a:off x="220980" y="1524840"/>
            <a:ext cx="3434700" cy="8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45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r"/>
            <a:r>
              <a:rPr lang="en-IN" dirty="0">
                <a:solidFill>
                  <a:schemeClr val="bg1"/>
                </a:solidFill>
              </a:rPr>
              <a:t>THANKS!</a:t>
            </a:r>
          </a:p>
        </p:txBody>
      </p:sp>
      <p:sp>
        <p:nvSpPr>
          <p:cNvPr id="3" name="Google Shape;883;p55">
            <a:extLst>
              <a:ext uri="{FF2B5EF4-FFF2-40B4-BE49-F238E27FC236}">
                <a16:creationId xmlns:a16="http://schemas.microsoft.com/office/drawing/2014/main" id="{45D6523D-3A16-6A7A-0E05-430C1E215F9D}"/>
              </a:ext>
            </a:extLst>
          </p:cNvPr>
          <p:cNvSpPr txBox="1">
            <a:spLocks/>
          </p:cNvSpPr>
          <p:nvPr/>
        </p:nvSpPr>
        <p:spPr>
          <a:xfrm flipH="1">
            <a:off x="220980" y="3596340"/>
            <a:ext cx="3434700" cy="76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1"/>
              </a:buClr>
              <a:buSzPts val="1100"/>
            </a:pPr>
            <a:r>
              <a:rPr lang="en-US" dirty="0">
                <a:solidFill>
                  <a:schemeClr val="bg1"/>
                </a:solidFill>
              </a:rPr>
              <a:t>Satishelumalai123@gmail.com </a:t>
            </a:r>
          </a:p>
          <a:p>
            <a:pPr algn="r">
              <a:buClr>
                <a:schemeClr val="lt1"/>
              </a:buClr>
              <a:buSzPts val="1100"/>
            </a:pPr>
            <a:r>
              <a:rPr lang="en-US" dirty="0">
                <a:solidFill>
                  <a:schemeClr val="bg1"/>
                </a:solidFill>
              </a:rPr>
              <a:t>+</a:t>
            </a:r>
            <a:r>
              <a:rPr lang="en-US">
                <a:solidFill>
                  <a:schemeClr val="bg1"/>
                </a:solidFill>
              </a:rPr>
              <a:t>91 9886560350 </a:t>
            </a:r>
            <a:endParaRPr lang="en-US" dirty="0">
              <a:solidFill>
                <a:schemeClr val="bg1"/>
              </a:solidFill>
            </a:endParaRPr>
          </a:p>
          <a:p>
            <a:pPr algn="r"/>
            <a:r>
              <a:rPr lang="en-US" dirty="0">
                <a:solidFill>
                  <a:schemeClr val="bg1"/>
                </a:solidFill>
              </a:rPr>
              <a:t>Thenameissatish19</a:t>
            </a:r>
          </a:p>
        </p:txBody>
      </p:sp>
      <p:sp>
        <p:nvSpPr>
          <p:cNvPr id="4" name="Google Shape;885;p55">
            <a:extLst>
              <a:ext uri="{FF2B5EF4-FFF2-40B4-BE49-F238E27FC236}">
                <a16:creationId xmlns:a16="http://schemas.microsoft.com/office/drawing/2014/main" id="{A2C28311-E29A-ECA1-0B1C-6A8844B80E24}"/>
              </a:ext>
            </a:extLst>
          </p:cNvPr>
          <p:cNvSpPr txBox="1">
            <a:spLocks/>
          </p:cNvSpPr>
          <p:nvPr/>
        </p:nvSpPr>
        <p:spPr>
          <a:xfrm flipH="1">
            <a:off x="220980" y="3187415"/>
            <a:ext cx="3434700" cy="408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a:solidFill>
                  <a:schemeClr val="bg1"/>
                </a:solidFill>
              </a:rPr>
              <a:t>Do you have any questions?</a:t>
            </a:r>
          </a:p>
        </p:txBody>
      </p:sp>
      <p:sp>
        <p:nvSpPr>
          <p:cNvPr id="5" name="Google Shape;892;p55">
            <a:extLst>
              <a:ext uri="{FF2B5EF4-FFF2-40B4-BE49-F238E27FC236}">
                <a16:creationId xmlns:a16="http://schemas.microsoft.com/office/drawing/2014/main" id="{70EE2688-95AF-511B-6A4A-660A8883EF9F}"/>
              </a:ext>
            </a:extLst>
          </p:cNvPr>
          <p:cNvSpPr/>
          <p:nvPr/>
        </p:nvSpPr>
        <p:spPr>
          <a:xfrm flipH="1">
            <a:off x="2328534" y="2479339"/>
            <a:ext cx="576300" cy="576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893;p55">
            <a:extLst>
              <a:ext uri="{FF2B5EF4-FFF2-40B4-BE49-F238E27FC236}">
                <a16:creationId xmlns:a16="http://schemas.microsoft.com/office/drawing/2014/main" id="{A4ADDCCF-B28A-7EF0-F5C3-AE829EFFB3E0}"/>
              </a:ext>
            </a:extLst>
          </p:cNvPr>
          <p:cNvSpPr/>
          <p:nvPr/>
        </p:nvSpPr>
        <p:spPr>
          <a:xfrm flipH="1">
            <a:off x="1669826" y="2479339"/>
            <a:ext cx="576300" cy="576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894;p55">
            <a:extLst>
              <a:ext uri="{FF2B5EF4-FFF2-40B4-BE49-F238E27FC236}">
                <a16:creationId xmlns:a16="http://schemas.microsoft.com/office/drawing/2014/main" id="{7DFCD2A4-43C1-17C2-48FF-E1127FB9220E}"/>
              </a:ext>
            </a:extLst>
          </p:cNvPr>
          <p:cNvSpPr/>
          <p:nvPr/>
        </p:nvSpPr>
        <p:spPr>
          <a:xfrm flipH="1">
            <a:off x="1011118" y="2479339"/>
            <a:ext cx="576300" cy="576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8" name="Google Shape;895;p55">
            <a:extLst>
              <a:ext uri="{FF2B5EF4-FFF2-40B4-BE49-F238E27FC236}">
                <a16:creationId xmlns:a16="http://schemas.microsoft.com/office/drawing/2014/main" id="{D8022353-A143-5617-35CF-F98574FA186E}"/>
              </a:ext>
            </a:extLst>
          </p:cNvPr>
          <p:cNvGrpSpPr/>
          <p:nvPr/>
        </p:nvGrpSpPr>
        <p:grpSpPr>
          <a:xfrm>
            <a:off x="1790901" y="2650065"/>
            <a:ext cx="334202" cy="234972"/>
            <a:chOff x="3386036" y="1746339"/>
            <a:chExt cx="397907" cy="279762"/>
          </a:xfrm>
        </p:grpSpPr>
        <p:sp>
          <p:nvSpPr>
            <p:cNvPr id="9" name="Google Shape;896;p55">
              <a:extLst>
                <a:ext uri="{FF2B5EF4-FFF2-40B4-BE49-F238E27FC236}">
                  <a16:creationId xmlns:a16="http://schemas.microsoft.com/office/drawing/2014/main" id="{D9A43CFF-0681-1A4D-8984-62713012EFD9}"/>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897;p55">
              <a:extLst>
                <a:ext uri="{FF2B5EF4-FFF2-40B4-BE49-F238E27FC236}">
                  <a16:creationId xmlns:a16="http://schemas.microsoft.com/office/drawing/2014/main" id="{AD76A30F-4C66-D877-364B-C4281AB2F60E}"/>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11" name="Google Shape;898;p55">
            <a:extLst>
              <a:ext uri="{FF2B5EF4-FFF2-40B4-BE49-F238E27FC236}">
                <a16:creationId xmlns:a16="http://schemas.microsoft.com/office/drawing/2014/main" id="{7F10EF59-8E49-4E79-1A08-3CC83FF64D39}"/>
              </a:ext>
            </a:extLst>
          </p:cNvPr>
          <p:cNvGrpSpPr/>
          <p:nvPr/>
        </p:nvGrpSpPr>
        <p:grpSpPr>
          <a:xfrm>
            <a:off x="2491745" y="2642574"/>
            <a:ext cx="249860" cy="249839"/>
            <a:chOff x="935197" y="1793977"/>
            <a:chExt cx="256451" cy="256430"/>
          </a:xfrm>
        </p:grpSpPr>
        <p:sp>
          <p:nvSpPr>
            <p:cNvPr id="12" name="Google Shape;899;p55">
              <a:extLst>
                <a:ext uri="{FF2B5EF4-FFF2-40B4-BE49-F238E27FC236}">
                  <a16:creationId xmlns:a16="http://schemas.microsoft.com/office/drawing/2014/main" id="{80DB6285-EF0F-587F-0B22-FC784B2EA796}"/>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900;p55">
              <a:extLst>
                <a:ext uri="{FF2B5EF4-FFF2-40B4-BE49-F238E27FC236}">
                  <a16:creationId xmlns:a16="http://schemas.microsoft.com/office/drawing/2014/main" id="{7903EBD7-303C-3728-CC3A-C7636935A7AE}"/>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4" name="Google Shape;901;p55">
            <a:extLst>
              <a:ext uri="{FF2B5EF4-FFF2-40B4-BE49-F238E27FC236}">
                <a16:creationId xmlns:a16="http://schemas.microsoft.com/office/drawing/2014/main" id="{E9D32405-A306-8E74-BFEB-8CD5A684238D}"/>
              </a:ext>
            </a:extLst>
          </p:cNvPr>
          <p:cNvSpPr/>
          <p:nvPr/>
        </p:nvSpPr>
        <p:spPr>
          <a:xfrm>
            <a:off x="1132179" y="2656340"/>
            <a:ext cx="334205" cy="27257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902;p55">
            <a:extLst>
              <a:ext uri="{FF2B5EF4-FFF2-40B4-BE49-F238E27FC236}">
                <a16:creationId xmlns:a16="http://schemas.microsoft.com/office/drawing/2014/main" id="{2CD2D63E-0355-2CA7-74FD-04DCF84F0153}"/>
              </a:ext>
            </a:extLst>
          </p:cNvPr>
          <p:cNvSpPr/>
          <p:nvPr/>
        </p:nvSpPr>
        <p:spPr>
          <a:xfrm>
            <a:off x="3165708" y="2642156"/>
            <a:ext cx="219341" cy="250666"/>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891;p55">
            <a:extLst>
              <a:ext uri="{FF2B5EF4-FFF2-40B4-BE49-F238E27FC236}">
                <a16:creationId xmlns:a16="http://schemas.microsoft.com/office/drawing/2014/main" id="{1AD7A2FA-DCAD-3543-5A14-014CE842CBB8}"/>
              </a:ext>
            </a:extLst>
          </p:cNvPr>
          <p:cNvSpPr/>
          <p:nvPr/>
        </p:nvSpPr>
        <p:spPr>
          <a:xfrm flipH="1">
            <a:off x="2987242" y="2457511"/>
            <a:ext cx="576300" cy="576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9;p33">
            <a:extLst>
              <a:ext uri="{FF2B5EF4-FFF2-40B4-BE49-F238E27FC236}">
                <a16:creationId xmlns:a16="http://schemas.microsoft.com/office/drawing/2014/main" id="{EB83E954-2C52-6746-BE0A-CC1D8FF2FB33}"/>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6"/>
          <p:cNvPicPr preferRelativeResize="0"/>
          <p:nvPr/>
        </p:nvPicPr>
        <p:blipFill rotWithShape="1">
          <a:blip r:embed="rId3">
            <a:alphaModFix/>
          </a:blip>
          <a:srcRect l="-79" t="13699" r="11309" b="11276"/>
          <a:stretch/>
        </p:blipFill>
        <p:spPr>
          <a:xfrm>
            <a:off x="0" y="0"/>
            <a:ext cx="9144003" cy="5143502"/>
          </a:xfrm>
          <a:prstGeom prst="rect">
            <a:avLst/>
          </a:prstGeom>
          <a:noFill/>
          <a:ln>
            <a:noFill/>
          </a:ln>
        </p:spPr>
      </p:pic>
      <p:pic>
        <p:nvPicPr>
          <p:cNvPr id="333" name="Google Shape;333;p36"/>
          <p:cNvPicPr preferRelativeResize="0"/>
          <p:nvPr/>
        </p:nvPicPr>
        <p:blipFill>
          <a:blip r:embed="rId4">
            <a:alphaModFix amt="54000"/>
          </a:blip>
          <a:stretch>
            <a:fillRect/>
          </a:stretch>
        </p:blipFill>
        <p:spPr>
          <a:xfrm flipH="1">
            <a:off x="0" y="0"/>
            <a:ext cx="9144000" cy="5143500"/>
          </a:xfrm>
          <a:prstGeom prst="rect">
            <a:avLst/>
          </a:prstGeom>
          <a:noFill/>
          <a:ln>
            <a:noFill/>
          </a:ln>
        </p:spPr>
      </p:pic>
      <p:sp>
        <p:nvSpPr>
          <p:cNvPr id="334" name="Google Shape;334;p36"/>
          <p:cNvSpPr/>
          <p:nvPr/>
        </p:nvSpPr>
        <p:spPr>
          <a:xfrm>
            <a:off x="-163200" y="147700"/>
            <a:ext cx="9470400" cy="391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0" y="1124275"/>
            <a:ext cx="5061300" cy="343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713100" y="1249888"/>
            <a:ext cx="3577200" cy="12718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dk2"/>
                </a:solidFill>
              </a:rPr>
              <a:t>SCOPE OF THE PROJECT</a:t>
            </a:r>
            <a:endParaRPr sz="3600" dirty="0">
              <a:solidFill>
                <a:schemeClr val="dk2"/>
              </a:solidFill>
            </a:endParaRPr>
          </a:p>
        </p:txBody>
      </p:sp>
      <p:sp>
        <p:nvSpPr>
          <p:cNvPr id="338" name="Google Shape;338;p36"/>
          <p:cNvSpPr txBox="1">
            <a:spLocks noGrp="1"/>
          </p:cNvSpPr>
          <p:nvPr>
            <p:ph type="subTitle" idx="1"/>
          </p:nvPr>
        </p:nvSpPr>
        <p:spPr>
          <a:xfrm>
            <a:off x="170172" y="2752912"/>
            <a:ext cx="4401825" cy="1498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Our project basically manages the ticket booking process of a multiplex, providing an interface to the user to book movie tickets in an easier way. The project proceeds through a sequence of well-designed forms provided with validations to ensure consistency, reliability and most importantly correctness of information fed into the database</a:t>
            </a:r>
            <a:endParaRPr dirty="0"/>
          </a:p>
        </p:txBody>
      </p:sp>
      <p:sp>
        <p:nvSpPr>
          <p:cNvPr id="339" name="Google Shape;339;p36"/>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40" name="Google Shape;340;p36"/>
          <p:cNvSpPr/>
          <p:nvPr/>
        </p:nvSpPr>
        <p:spPr>
          <a:xfrm rot="10800000">
            <a:off x="-777000" y="371025"/>
            <a:ext cx="1490100" cy="1490100"/>
          </a:xfrm>
          <a:prstGeom prst="pie">
            <a:avLst>
              <a:gd name="adj1" fmla="val 10807974"/>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rot="5400000">
            <a:off x="8213950" y="4217675"/>
            <a:ext cx="1866300" cy="1866300"/>
          </a:xfrm>
          <a:prstGeom prst="pie">
            <a:avLst>
              <a:gd name="adj1" fmla="val 5400122"/>
              <a:gd name="adj2" fmla="val 1079192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4572000" y="3590875"/>
            <a:ext cx="969300" cy="969300"/>
          </a:xfrm>
          <a:prstGeom prst="pie">
            <a:avLst>
              <a:gd name="adj1" fmla="val 5400122"/>
              <a:gd name="adj2" fmla="val 1620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9;p33">
            <a:extLst>
              <a:ext uri="{FF2B5EF4-FFF2-40B4-BE49-F238E27FC236}">
                <a16:creationId xmlns:a16="http://schemas.microsoft.com/office/drawing/2014/main" id="{BFAEC7AA-A917-D772-47D4-2E0035373FC1}"/>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20000" y="739477"/>
            <a:ext cx="7710900" cy="446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HARDWARE REQUIREMENTS:</a:t>
            </a:r>
            <a:endParaRPr dirty="0">
              <a:solidFill>
                <a:schemeClr val="bg1"/>
              </a:solidFill>
            </a:endParaRPr>
          </a:p>
        </p:txBody>
      </p:sp>
      <p:sp>
        <p:nvSpPr>
          <p:cNvPr id="259" name="Google Shape;259;p32"/>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Google Shape;269;p33">
            <a:extLst>
              <a:ext uri="{FF2B5EF4-FFF2-40B4-BE49-F238E27FC236}">
                <a16:creationId xmlns:a16="http://schemas.microsoft.com/office/drawing/2014/main" id="{9D766609-D22B-4207-1E74-7B98ECD3425C}"/>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graphicFrame>
        <p:nvGraphicFramePr>
          <p:cNvPr id="8" name="Content Placeholder 3">
            <a:extLst>
              <a:ext uri="{FF2B5EF4-FFF2-40B4-BE49-F238E27FC236}">
                <a16:creationId xmlns:a16="http://schemas.microsoft.com/office/drawing/2014/main" id="{02C81A69-4BE6-1618-BA5D-DF65561CD90E}"/>
              </a:ext>
            </a:extLst>
          </p:cNvPr>
          <p:cNvGraphicFramePr>
            <a:graphicFrameLocks/>
          </p:cNvGraphicFramePr>
          <p:nvPr>
            <p:extLst>
              <p:ext uri="{D42A27DB-BD31-4B8C-83A1-F6EECF244321}">
                <p14:modId xmlns:p14="http://schemas.microsoft.com/office/powerpoint/2010/main" val="3692327058"/>
              </p:ext>
            </p:extLst>
          </p:nvPr>
        </p:nvGraphicFramePr>
        <p:xfrm>
          <a:off x="1607345" y="1906626"/>
          <a:ext cx="6007894" cy="2418815"/>
        </p:xfrm>
        <a:graphic>
          <a:graphicData uri="http://schemas.openxmlformats.org/drawingml/2006/table">
            <a:tbl>
              <a:tblPr firstRow="1" firstCol="1" bandRow="1">
                <a:tableStyleId>{9D7B26C5-4107-4FEC-AEDC-1716B250A1EF}</a:tableStyleId>
              </a:tblPr>
              <a:tblGrid>
                <a:gridCol w="2786478">
                  <a:extLst>
                    <a:ext uri="{9D8B030D-6E8A-4147-A177-3AD203B41FA5}">
                      <a16:colId xmlns:a16="http://schemas.microsoft.com/office/drawing/2014/main" val="20000"/>
                    </a:ext>
                  </a:extLst>
                </a:gridCol>
                <a:gridCol w="3221416">
                  <a:extLst>
                    <a:ext uri="{9D8B030D-6E8A-4147-A177-3AD203B41FA5}">
                      <a16:colId xmlns:a16="http://schemas.microsoft.com/office/drawing/2014/main" val="20001"/>
                    </a:ext>
                  </a:extLst>
                </a:gridCol>
              </a:tblGrid>
              <a:tr h="496245">
                <a:tc>
                  <a:txBody>
                    <a:bodyPr/>
                    <a:lstStyle/>
                    <a:p>
                      <a:pPr algn="ctr">
                        <a:spcAft>
                          <a:spcPts val="0"/>
                        </a:spcAft>
                      </a:pPr>
                      <a:r>
                        <a:rPr lang="en-IN" sz="1600" b="1" dirty="0">
                          <a:effectLst/>
                        </a:rPr>
                        <a:t>Processor</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l">
                        <a:spcAft>
                          <a:spcPts val="0"/>
                        </a:spcAft>
                      </a:pPr>
                      <a:r>
                        <a:rPr lang="en-IN" sz="1600" b="1" dirty="0">
                          <a:effectLst/>
                        </a:rPr>
                        <a:t>Intel Core i5</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65040">
                <a:tc>
                  <a:txBody>
                    <a:bodyPr/>
                    <a:lstStyle/>
                    <a:p>
                      <a:pPr algn="ctr">
                        <a:spcAft>
                          <a:spcPts val="0"/>
                        </a:spcAft>
                      </a:pPr>
                      <a:r>
                        <a:rPr lang="en-IN" sz="1600" b="1" dirty="0">
                          <a:effectLst/>
                        </a:rPr>
                        <a:t>RAM</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l">
                        <a:spcAft>
                          <a:spcPts val="0"/>
                        </a:spcAft>
                      </a:pPr>
                      <a:r>
                        <a:rPr lang="en-IN" sz="1600" b="1" dirty="0">
                          <a:effectLst/>
                        </a:rPr>
                        <a:t>8GB RAM</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65040">
                <a:tc>
                  <a:txBody>
                    <a:bodyPr/>
                    <a:lstStyle/>
                    <a:p>
                      <a:pPr algn="ctr">
                        <a:spcAft>
                          <a:spcPts val="0"/>
                        </a:spcAft>
                      </a:pPr>
                      <a:r>
                        <a:rPr lang="en-IN" sz="1600" b="1" dirty="0">
                          <a:effectLst/>
                        </a:rPr>
                        <a:t>Hard Disk</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l">
                        <a:spcAft>
                          <a:spcPts val="0"/>
                        </a:spcAft>
                      </a:pPr>
                      <a:r>
                        <a:rPr lang="en-IN" sz="1600" b="1" dirty="0">
                          <a:effectLst/>
                        </a:rPr>
                        <a:t>160 GB or More</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6245">
                <a:tc>
                  <a:txBody>
                    <a:bodyPr/>
                    <a:lstStyle/>
                    <a:p>
                      <a:pPr algn="ctr">
                        <a:spcAft>
                          <a:spcPts val="0"/>
                        </a:spcAft>
                      </a:pPr>
                      <a:r>
                        <a:rPr lang="en-IN" sz="1600" b="1" dirty="0">
                          <a:solidFill>
                            <a:schemeClr val="tx1"/>
                          </a:solidFill>
                          <a:effectLst/>
                        </a:rPr>
                        <a:t>Input Device</a:t>
                      </a:r>
                      <a:endParaRPr lang="en-IN" sz="14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l">
                        <a:spcAft>
                          <a:spcPts val="0"/>
                        </a:spcAft>
                      </a:pPr>
                      <a:r>
                        <a:rPr lang="en-IN" sz="1600" b="1" dirty="0">
                          <a:effectLst/>
                        </a:rPr>
                        <a:t>Standard Keyboard and Mouse</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96245">
                <a:tc>
                  <a:txBody>
                    <a:bodyPr/>
                    <a:lstStyle/>
                    <a:p>
                      <a:pPr algn="ctr">
                        <a:spcAft>
                          <a:spcPts val="0"/>
                        </a:spcAft>
                      </a:pPr>
                      <a:r>
                        <a:rPr lang="en-IN" sz="1600" b="1" dirty="0">
                          <a:effectLst/>
                        </a:rPr>
                        <a:t>Output Device</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l">
                        <a:spcAft>
                          <a:spcPts val="0"/>
                        </a:spcAft>
                      </a:pPr>
                      <a:r>
                        <a:rPr lang="en-IN" sz="1600" b="1" dirty="0">
                          <a:effectLst/>
                        </a:rPr>
                        <a:t>15’’ LED Monitor</a:t>
                      </a:r>
                      <a:endParaRPr lang="en-IN" sz="1400" b="1" dirty="0">
                        <a:solidFill>
                          <a:schemeClr val="bg1">
                            <a:lumMod val="95000"/>
                            <a:lumOff val="5000"/>
                          </a:schemeClr>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20000" y="739477"/>
            <a:ext cx="7710900" cy="4463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SOFTWARE REQUIREMENTS:</a:t>
            </a:r>
            <a:endParaRPr dirty="0">
              <a:solidFill>
                <a:schemeClr val="bg1"/>
              </a:solidFill>
            </a:endParaRPr>
          </a:p>
        </p:txBody>
      </p:sp>
      <p:sp>
        <p:nvSpPr>
          <p:cNvPr id="259" name="Google Shape;259;p32"/>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Google Shape;269;p33">
            <a:extLst>
              <a:ext uri="{FF2B5EF4-FFF2-40B4-BE49-F238E27FC236}">
                <a16:creationId xmlns:a16="http://schemas.microsoft.com/office/drawing/2014/main" id="{9D766609-D22B-4207-1E74-7B98ECD3425C}"/>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graphicFrame>
        <p:nvGraphicFramePr>
          <p:cNvPr id="4" name="Table 3">
            <a:extLst>
              <a:ext uri="{FF2B5EF4-FFF2-40B4-BE49-F238E27FC236}">
                <a16:creationId xmlns:a16="http://schemas.microsoft.com/office/drawing/2014/main" id="{AD87E7B0-B95B-8E48-F292-59D1DF51C953}"/>
              </a:ext>
            </a:extLst>
          </p:cNvPr>
          <p:cNvGraphicFramePr>
            <a:graphicFrameLocks noGrp="1"/>
          </p:cNvGraphicFramePr>
          <p:nvPr>
            <p:extLst>
              <p:ext uri="{D42A27DB-BD31-4B8C-83A1-F6EECF244321}">
                <p14:modId xmlns:p14="http://schemas.microsoft.com/office/powerpoint/2010/main" val="3570834463"/>
              </p:ext>
            </p:extLst>
          </p:nvPr>
        </p:nvGraphicFramePr>
        <p:xfrm>
          <a:off x="1763688" y="2132856"/>
          <a:ext cx="5400600" cy="2016225"/>
        </p:xfrm>
        <a:graphic>
          <a:graphicData uri="http://schemas.openxmlformats.org/drawingml/2006/table">
            <a:tbl>
              <a:tblPr firstRow="1" firstCol="1" bandRow="1">
                <a:tableStyleId>{9D7B26C5-4107-4FEC-AEDC-1716B250A1EF}</a:tableStyleId>
              </a:tblPr>
              <a:tblGrid>
                <a:gridCol w="2686868">
                  <a:extLst>
                    <a:ext uri="{9D8B030D-6E8A-4147-A177-3AD203B41FA5}">
                      <a16:colId xmlns:a16="http://schemas.microsoft.com/office/drawing/2014/main" val="20000"/>
                    </a:ext>
                  </a:extLst>
                </a:gridCol>
                <a:gridCol w="2713732">
                  <a:extLst>
                    <a:ext uri="{9D8B030D-6E8A-4147-A177-3AD203B41FA5}">
                      <a16:colId xmlns:a16="http://schemas.microsoft.com/office/drawing/2014/main" val="20001"/>
                    </a:ext>
                  </a:extLst>
                </a:gridCol>
              </a:tblGrid>
              <a:tr h="715931">
                <a:tc>
                  <a:txBody>
                    <a:bodyPr/>
                    <a:lstStyle/>
                    <a:p>
                      <a:pPr algn="ctr">
                        <a:spcAft>
                          <a:spcPts val="0"/>
                        </a:spcAft>
                      </a:pPr>
                      <a:r>
                        <a:rPr lang="en-IN" sz="1600" dirty="0">
                          <a:effectLst/>
                        </a:rPr>
                        <a:t>Front End</a:t>
                      </a:r>
                      <a:endParaRPr lang="en-IN" sz="16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spcAft>
                          <a:spcPts val="0"/>
                        </a:spcAft>
                      </a:pPr>
                      <a:r>
                        <a:rPr lang="en-IN" sz="1600" b="0" dirty="0">
                          <a:effectLst/>
                        </a:rPr>
                        <a:t>ASP.NET 2010</a:t>
                      </a:r>
                      <a:endParaRPr lang="en-IN" sz="16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72075">
                <a:tc>
                  <a:txBody>
                    <a:bodyPr/>
                    <a:lstStyle/>
                    <a:p>
                      <a:pPr algn="ctr">
                        <a:spcAft>
                          <a:spcPts val="0"/>
                        </a:spcAft>
                      </a:pPr>
                      <a:r>
                        <a:rPr lang="en-IN" sz="1600" dirty="0">
                          <a:effectLst/>
                        </a:rPr>
                        <a:t>Back End</a:t>
                      </a:r>
                      <a:endParaRPr lang="en-IN" sz="16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spcAft>
                          <a:spcPts val="0"/>
                        </a:spcAft>
                      </a:pPr>
                      <a:r>
                        <a:rPr lang="en-IN" sz="1600" dirty="0">
                          <a:effectLst/>
                        </a:rPr>
                        <a:t>SQL Server</a:t>
                      </a:r>
                      <a:endParaRPr lang="en-IN" sz="16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28219">
                <a:tc>
                  <a:txBody>
                    <a:bodyPr/>
                    <a:lstStyle/>
                    <a:p>
                      <a:pPr algn="ctr">
                        <a:spcAft>
                          <a:spcPts val="0"/>
                        </a:spcAft>
                      </a:pPr>
                      <a:r>
                        <a:rPr lang="en-IN" sz="1600" dirty="0">
                          <a:effectLst/>
                        </a:rPr>
                        <a:t>Operation System</a:t>
                      </a:r>
                      <a:endParaRPr lang="en-IN" sz="16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spcAft>
                          <a:spcPts val="0"/>
                        </a:spcAft>
                      </a:pPr>
                      <a:r>
                        <a:rPr lang="en-IN" sz="1600" dirty="0">
                          <a:effectLst/>
                        </a:rPr>
                        <a:t>Windows 10</a:t>
                      </a:r>
                      <a:endParaRPr lang="en-IN" sz="1600" b="1"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0557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34"/>
          <p:cNvSpPr/>
          <p:nvPr/>
        </p:nvSpPr>
        <p:spPr>
          <a:xfrm>
            <a:off x="898663" y="1773873"/>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txBox="1">
            <a:spLocks noGrp="1"/>
          </p:cNvSpPr>
          <p:nvPr>
            <p:ph type="title"/>
          </p:nvPr>
        </p:nvSpPr>
        <p:spPr>
          <a:xfrm>
            <a:off x="1515070" y="1749982"/>
            <a:ext cx="1029866" cy="3881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SIGN UP</a:t>
            </a:r>
            <a:endParaRPr sz="1600" dirty="0"/>
          </a:p>
        </p:txBody>
      </p:sp>
      <p:sp>
        <p:nvSpPr>
          <p:cNvPr id="289" name="Google Shape;289;p34"/>
          <p:cNvSpPr txBox="1">
            <a:spLocks noGrp="1"/>
          </p:cNvSpPr>
          <p:nvPr>
            <p:ph type="title" idx="2"/>
          </p:nvPr>
        </p:nvSpPr>
        <p:spPr>
          <a:xfrm>
            <a:off x="790693" y="1779230"/>
            <a:ext cx="7089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01</a:t>
            </a:r>
            <a:endParaRPr sz="1400" dirty="0"/>
          </a:p>
        </p:txBody>
      </p:sp>
      <p:sp>
        <p:nvSpPr>
          <p:cNvPr id="296" name="Google Shape;296;p34"/>
          <p:cNvSpPr txBox="1">
            <a:spLocks noGrp="1"/>
          </p:cNvSpPr>
          <p:nvPr>
            <p:ph type="title" idx="15"/>
          </p:nvPr>
        </p:nvSpPr>
        <p:spPr>
          <a:xfrm>
            <a:off x="720000" y="739475"/>
            <a:ext cx="7704000" cy="3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PROJECT MODULES</a:t>
            </a:r>
          </a:p>
        </p:txBody>
      </p:sp>
      <p:sp>
        <p:nvSpPr>
          <p:cNvPr id="297" name="Google Shape;297;p34"/>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Google Shape;269;p33">
            <a:extLst>
              <a:ext uri="{FF2B5EF4-FFF2-40B4-BE49-F238E27FC236}">
                <a16:creationId xmlns:a16="http://schemas.microsoft.com/office/drawing/2014/main" id="{FA18F636-996E-078C-3C45-CE18560E74CD}"/>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
        <p:nvSpPr>
          <p:cNvPr id="8" name="Google Shape;283;p34">
            <a:extLst>
              <a:ext uri="{FF2B5EF4-FFF2-40B4-BE49-F238E27FC236}">
                <a16:creationId xmlns:a16="http://schemas.microsoft.com/office/drawing/2014/main" id="{DE33444C-43FD-49BA-EB64-B959E8C11EE6}"/>
              </a:ext>
            </a:extLst>
          </p:cNvPr>
          <p:cNvSpPr txBox="1">
            <a:spLocks/>
          </p:cNvSpPr>
          <p:nvPr/>
        </p:nvSpPr>
        <p:spPr>
          <a:xfrm>
            <a:off x="1492389" y="2200313"/>
            <a:ext cx="1539644"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ADMIN LOGIN</a:t>
            </a:r>
          </a:p>
        </p:txBody>
      </p:sp>
      <p:sp>
        <p:nvSpPr>
          <p:cNvPr id="25" name="Google Shape;280;p34">
            <a:extLst>
              <a:ext uri="{FF2B5EF4-FFF2-40B4-BE49-F238E27FC236}">
                <a16:creationId xmlns:a16="http://schemas.microsoft.com/office/drawing/2014/main" id="{DC492CAB-3C7A-84F5-46F1-08E8808B3BAD}"/>
              </a:ext>
            </a:extLst>
          </p:cNvPr>
          <p:cNvSpPr/>
          <p:nvPr/>
        </p:nvSpPr>
        <p:spPr>
          <a:xfrm>
            <a:off x="898099" y="2220343"/>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34">
            <a:extLst>
              <a:ext uri="{FF2B5EF4-FFF2-40B4-BE49-F238E27FC236}">
                <a16:creationId xmlns:a16="http://schemas.microsoft.com/office/drawing/2014/main" id="{FD23A78B-81F4-97A5-C5F3-081AD9DCD316}"/>
              </a:ext>
            </a:extLst>
          </p:cNvPr>
          <p:cNvSpPr txBox="1">
            <a:spLocks/>
          </p:cNvSpPr>
          <p:nvPr/>
        </p:nvSpPr>
        <p:spPr>
          <a:xfrm>
            <a:off x="790129" y="2225700"/>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02</a:t>
            </a:r>
          </a:p>
        </p:txBody>
      </p:sp>
      <p:sp>
        <p:nvSpPr>
          <p:cNvPr id="27" name="Google Shape;280;p34">
            <a:extLst>
              <a:ext uri="{FF2B5EF4-FFF2-40B4-BE49-F238E27FC236}">
                <a16:creationId xmlns:a16="http://schemas.microsoft.com/office/drawing/2014/main" id="{19098AA2-8314-D5F6-F530-31D21864D1D8}"/>
              </a:ext>
            </a:extLst>
          </p:cNvPr>
          <p:cNvSpPr/>
          <p:nvPr/>
        </p:nvSpPr>
        <p:spPr>
          <a:xfrm>
            <a:off x="896971" y="2666813"/>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p34">
            <a:extLst>
              <a:ext uri="{FF2B5EF4-FFF2-40B4-BE49-F238E27FC236}">
                <a16:creationId xmlns:a16="http://schemas.microsoft.com/office/drawing/2014/main" id="{10F94674-0670-F5F9-828C-B9C5CBC40FD6}"/>
              </a:ext>
            </a:extLst>
          </p:cNvPr>
          <p:cNvSpPr txBox="1">
            <a:spLocks/>
          </p:cNvSpPr>
          <p:nvPr/>
        </p:nvSpPr>
        <p:spPr>
          <a:xfrm>
            <a:off x="789001" y="2672170"/>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03</a:t>
            </a:r>
          </a:p>
        </p:txBody>
      </p:sp>
      <p:sp>
        <p:nvSpPr>
          <p:cNvPr id="29" name="Google Shape;280;p34">
            <a:extLst>
              <a:ext uri="{FF2B5EF4-FFF2-40B4-BE49-F238E27FC236}">
                <a16:creationId xmlns:a16="http://schemas.microsoft.com/office/drawing/2014/main" id="{74F27E08-05F5-59FE-4422-C3D2AC0E629D}"/>
              </a:ext>
            </a:extLst>
          </p:cNvPr>
          <p:cNvSpPr/>
          <p:nvPr/>
        </p:nvSpPr>
        <p:spPr>
          <a:xfrm>
            <a:off x="896971" y="3143513"/>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9;p34">
            <a:extLst>
              <a:ext uri="{FF2B5EF4-FFF2-40B4-BE49-F238E27FC236}">
                <a16:creationId xmlns:a16="http://schemas.microsoft.com/office/drawing/2014/main" id="{3E86ED18-5F37-4BA3-7BEA-3D2F5050F7D9}"/>
              </a:ext>
            </a:extLst>
          </p:cNvPr>
          <p:cNvSpPr txBox="1">
            <a:spLocks/>
          </p:cNvSpPr>
          <p:nvPr/>
        </p:nvSpPr>
        <p:spPr>
          <a:xfrm>
            <a:off x="789001" y="3148870"/>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04</a:t>
            </a:r>
          </a:p>
        </p:txBody>
      </p:sp>
      <p:sp>
        <p:nvSpPr>
          <p:cNvPr id="31" name="Google Shape;280;p34">
            <a:extLst>
              <a:ext uri="{FF2B5EF4-FFF2-40B4-BE49-F238E27FC236}">
                <a16:creationId xmlns:a16="http://schemas.microsoft.com/office/drawing/2014/main" id="{5D1CF967-5E68-6179-A1D5-C2883CB4597D}"/>
              </a:ext>
            </a:extLst>
          </p:cNvPr>
          <p:cNvSpPr/>
          <p:nvPr/>
        </p:nvSpPr>
        <p:spPr>
          <a:xfrm>
            <a:off x="4354312" y="1769758"/>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9;p34">
            <a:extLst>
              <a:ext uri="{FF2B5EF4-FFF2-40B4-BE49-F238E27FC236}">
                <a16:creationId xmlns:a16="http://schemas.microsoft.com/office/drawing/2014/main" id="{A26C92D0-86A0-1BF7-56AE-32123A4A908F}"/>
              </a:ext>
            </a:extLst>
          </p:cNvPr>
          <p:cNvSpPr txBox="1">
            <a:spLocks/>
          </p:cNvSpPr>
          <p:nvPr/>
        </p:nvSpPr>
        <p:spPr>
          <a:xfrm>
            <a:off x="4246342" y="1775115"/>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05</a:t>
            </a:r>
          </a:p>
        </p:txBody>
      </p:sp>
      <p:sp>
        <p:nvSpPr>
          <p:cNvPr id="33" name="Google Shape;280;p34">
            <a:extLst>
              <a:ext uri="{FF2B5EF4-FFF2-40B4-BE49-F238E27FC236}">
                <a16:creationId xmlns:a16="http://schemas.microsoft.com/office/drawing/2014/main" id="{65FAE563-261B-F407-0A82-8D1048FBA2DD}"/>
              </a:ext>
            </a:extLst>
          </p:cNvPr>
          <p:cNvSpPr/>
          <p:nvPr/>
        </p:nvSpPr>
        <p:spPr>
          <a:xfrm>
            <a:off x="4350410" y="2214986"/>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p34">
            <a:extLst>
              <a:ext uri="{FF2B5EF4-FFF2-40B4-BE49-F238E27FC236}">
                <a16:creationId xmlns:a16="http://schemas.microsoft.com/office/drawing/2014/main" id="{BFA67A2F-9708-29C1-C734-210A1A27D75F}"/>
              </a:ext>
            </a:extLst>
          </p:cNvPr>
          <p:cNvSpPr txBox="1">
            <a:spLocks/>
          </p:cNvSpPr>
          <p:nvPr/>
        </p:nvSpPr>
        <p:spPr>
          <a:xfrm>
            <a:off x="4242440" y="2220343"/>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06</a:t>
            </a:r>
          </a:p>
        </p:txBody>
      </p:sp>
      <p:sp>
        <p:nvSpPr>
          <p:cNvPr id="35" name="Google Shape;280;p34">
            <a:extLst>
              <a:ext uri="{FF2B5EF4-FFF2-40B4-BE49-F238E27FC236}">
                <a16:creationId xmlns:a16="http://schemas.microsoft.com/office/drawing/2014/main" id="{62893217-FDBB-5DBA-7476-473608D91E90}"/>
              </a:ext>
            </a:extLst>
          </p:cNvPr>
          <p:cNvSpPr/>
          <p:nvPr/>
        </p:nvSpPr>
        <p:spPr>
          <a:xfrm>
            <a:off x="4350410" y="2660214"/>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9;p34">
            <a:extLst>
              <a:ext uri="{FF2B5EF4-FFF2-40B4-BE49-F238E27FC236}">
                <a16:creationId xmlns:a16="http://schemas.microsoft.com/office/drawing/2014/main" id="{BA4472F2-BFA1-5AD0-9E10-7AFFE6671C73}"/>
              </a:ext>
            </a:extLst>
          </p:cNvPr>
          <p:cNvSpPr txBox="1">
            <a:spLocks/>
          </p:cNvSpPr>
          <p:nvPr/>
        </p:nvSpPr>
        <p:spPr>
          <a:xfrm>
            <a:off x="4242440" y="2665571"/>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07</a:t>
            </a:r>
          </a:p>
        </p:txBody>
      </p:sp>
      <p:sp>
        <p:nvSpPr>
          <p:cNvPr id="39" name="Google Shape;280;p34">
            <a:extLst>
              <a:ext uri="{FF2B5EF4-FFF2-40B4-BE49-F238E27FC236}">
                <a16:creationId xmlns:a16="http://schemas.microsoft.com/office/drawing/2014/main" id="{1CD43A7E-FD01-A13E-3E19-0096D661319B}"/>
              </a:ext>
            </a:extLst>
          </p:cNvPr>
          <p:cNvSpPr/>
          <p:nvPr/>
        </p:nvSpPr>
        <p:spPr>
          <a:xfrm>
            <a:off x="4350410" y="3105442"/>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9;p34">
            <a:extLst>
              <a:ext uri="{FF2B5EF4-FFF2-40B4-BE49-F238E27FC236}">
                <a16:creationId xmlns:a16="http://schemas.microsoft.com/office/drawing/2014/main" id="{03394BF5-FF26-4AF9-E453-100A75AD0E56}"/>
              </a:ext>
            </a:extLst>
          </p:cNvPr>
          <p:cNvSpPr txBox="1">
            <a:spLocks/>
          </p:cNvSpPr>
          <p:nvPr/>
        </p:nvSpPr>
        <p:spPr>
          <a:xfrm>
            <a:off x="4242440" y="3110799"/>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08</a:t>
            </a:r>
          </a:p>
        </p:txBody>
      </p:sp>
      <p:sp>
        <p:nvSpPr>
          <p:cNvPr id="42" name="Google Shape;283;p34">
            <a:extLst>
              <a:ext uri="{FF2B5EF4-FFF2-40B4-BE49-F238E27FC236}">
                <a16:creationId xmlns:a16="http://schemas.microsoft.com/office/drawing/2014/main" id="{B493EA6F-FA0A-67E6-C2D2-BE2DD604FCF9}"/>
              </a:ext>
            </a:extLst>
          </p:cNvPr>
          <p:cNvSpPr txBox="1">
            <a:spLocks/>
          </p:cNvSpPr>
          <p:nvPr/>
        </p:nvSpPr>
        <p:spPr>
          <a:xfrm>
            <a:off x="1400059" y="2627928"/>
            <a:ext cx="2177399"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CUSTOMER LOGIN</a:t>
            </a:r>
          </a:p>
        </p:txBody>
      </p:sp>
      <p:sp>
        <p:nvSpPr>
          <p:cNvPr id="44" name="Google Shape;283;p34">
            <a:extLst>
              <a:ext uri="{FF2B5EF4-FFF2-40B4-BE49-F238E27FC236}">
                <a16:creationId xmlns:a16="http://schemas.microsoft.com/office/drawing/2014/main" id="{9766EE34-2EC8-A1C1-B6E0-229E8C9847F3}"/>
              </a:ext>
            </a:extLst>
          </p:cNvPr>
          <p:cNvSpPr txBox="1">
            <a:spLocks/>
          </p:cNvSpPr>
          <p:nvPr/>
        </p:nvSpPr>
        <p:spPr>
          <a:xfrm>
            <a:off x="1424006" y="3105442"/>
            <a:ext cx="2612049"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CUSTOMER APPROVAL</a:t>
            </a:r>
          </a:p>
        </p:txBody>
      </p:sp>
      <p:sp>
        <p:nvSpPr>
          <p:cNvPr id="54" name="Google Shape;283;p34">
            <a:extLst>
              <a:ext uri="{FF2B5EF4-FFF2-40B4-BE49-F238E27FC236}">
                <a16:creationId xmlns:a16="http://schemas.microsoft.com/office/drawing/2014/main" id="{D2EFA886-4213-8D8D-2696-E698A5ACED69}"/>
              </a:ext>
            </a:extLst>
          </p:cNvPr>
          <p:cNvSpPr txBox="1">
            <a:spLocks/>
          </p:cNvSpPr>
          <p:nvPr/>
        </p:nvSpPr>
        <p:spPr>
          <a:xfrm>
            <a:off x="4818850" y="1732269"/>
            <a:ext cx="2612049"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UPCOMING MOVIE</a:t>
            </a:r>
          </a:p>
        </p:txBody>
      </p:sp>
      <p:sp>
        <p:nvSpPr>
          <p:cNvPr id="56" name="Google Shape;283;p34">
            <a:extLst>
              <a:ext uri="{FF2B5EF4-FFF2-40B4-BE49-F238E27FC236}">
                <a16:creationId xmlns:a16="http://schemas.microsoft.com/office/drawing/2014/main" id="{117D61A4-75AE-F85E-F17D-11CE5FBF969E}"/>
              </a:ext>
            </a:extLst>
          </p:cNvPr>
          <p:cNvSpPr txBox="1">
            <a:spLocks/>
          </p:cNvSpPr>
          <p:nvPr/>
        </p:nvSpPr>
        <p:spPr>
          <a:xfrm>
            <a:off x="4855722" y="2176761"/>
            <a:ext cx="2612049"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CURRENTLY MOVIES</a:t>
            </a:r>
          </a:p>
        </p:txBody>
      </p:sp>
      <p:sp>
        <p:nvSpPr>
          <p:cNvPr id="58" name="Google Shape;283;p34">
            <a:extLst>
              <a:ext uri="{FF2B5EF4-FFF2-40B4-BE49-F238E27FC236}">
                <a16:creationId xmlns:a16="http://schemas.microsoft.com/office/drawing/2014/main" id="{B275241B-253A-412E-9ED2-A277355F3F19}"/>
              </a:ext>
            </a:extLst>
          </p:cNvPr>
          <p:cNvSpPr txBox="1">
            <a:spLocks/>
          </p:cNvSpPr>
          <p:nvPr/>
        </p:nvSpPr>
        <p:spPr>
          <a:xfrm>
            <a:off x="4951340" y="2607752"/>
            <a:ext cx="1711582"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PER-RELEASE</a:t>
            </a:r>
          </a:p>
        </p:txBody>
      </p:sp>
      <p:sp>
        <p:nvSpPr>
          <p:cNvPr id="60" name="Google Shape;283;p34">
            <a:extLst>
              <a:ext uri="{FF2B5EF4-FFF2-40B4-BE49-F238E27FC236}">
                <a16:creationId xmlns:a16="http://schemas.microsoft.com/office/drawing/2014/main" id="{9E5215C3-2C88-3DA2-11FF-5E57903934FD}"/>
              </a:ext>
            </a:extLst>
          </p:cNvPr>
          <p:cNvSpPr txBox="1">
            <a:spLocks/>
          </p:cNvSpPr>
          <p:nvPr/>
        </p:nvSpPr>
        <p:spPr>
          <a:xfrm>
            <a:off x="4860668" y="3095194"/>
            <a:ext cx="1397257"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REVIEWS</a:t>
            </a:r>
          </a:p>
        </p:txBody>
      </p:sp>
      <p:sp>
        <p:nvSpPr>
          <p:cNvPr id="258" name="Google Shape;283;p34">
            <a:extLst>
              <a:ext uri="{FF2B5EF4-FFF2-40B4-BE49-F238E27FC236}">
                <a16:creationId xmlns:a16="http://schemas.microsoft.com/office/drawing/2014/main" id="{776D012A-A8B3-D028-82B8-8EE541442228}"/>
              </a:ext>
            </a:extLst>
          </p:cNvPr>
          <p:cNvSpPr txBox="1">
            <a:spLocks/>
          </p:cNvSpPr>
          <p:nvPr/>
        </p:nvSpPr>
        <p:spPr>
          <a:xfrm>
            <a:off x="3435943" y="3751054"/>
            <a:ext cx="3030794" cy="388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Hammersmith One"/>
              <a:buNone/>
              <a:defRPr sz="2200" b="0" i="0" u="none" strike="noStrike" cap="none">
                <a:solidFill>
                  <a:schemeClr val="dk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IN" sz="1600" dirty="0"/>
              <a:t>DISPLAY BOOKING MOVIE</a:t>
            </a:r>
          </a:p>
        </p:txBody>
      </p:sp>
      <p:sp>
        <p:nvSpPr>
          <p:cNvPr id="259" name="Google Shape;280;p34">
            <a:extLst>
              <a:ext uri="{FF2B5EF4-FFF2-40B4-BE49-F238E27FC236}">
                <a16:creationId xmlns:a16="http://schemas.microsoft.com/office/drawing/2014/main" id="{7D6787BE-9635-5E4B-25D2-5C276135EF26}"/>
              </a:ext>
            </a:extLst>
          </p:cNvPr>
          <p:cNvSpPr/>
          <p:nvPr/>
        </p:nvSpPr>
        <p:spPr>
          <a:xfrm>
            <a:off x="2979424" y="3755012"/>
            <a:ext cx="468440" cy="358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89;p34">
            <a:extLst>
              <a:ext uri="{FF2B5EF4-FFF2-40B4-BE49-F238E27FC236}">
                <a16:creationId xmlns:a16="http://schemas.microsoft.com/office/drawing/2014/main" id="{8C714957-B575-9527-ACFE-684B2A127040}"/>
              </a:ext>
            </a:extLst>
          </p:cNvPr>
          <p:cNvSpPr txBox="1">
            <a:spLocks/>
          </p:cNvSpPr>
          <p:nvPr/>
        </p:nvSpPr>
        <p:spPr>
          <a:xfrm>
            <a:off x="2871454" y="3760369"/>
            <a:ext cx="708900" cy="35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Hammersmith One"/>
              <a:buNone/>
              <a:defRPr sz="30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400" dirty="0"/>
              <a:t>09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86" name="Google Shape;386;p38"/>
          <p:cNvSpPr txBox="1">
            <a:spLocks noGrp="1"/>
          </p:cNvSpPr>
          <p:nvPr>
            <p:ph type="title"/>
          </p:nvPr>
        </p:nvSpPr>
        <p:spPr>
          <a:xfrm>
            <a:off x="720000" y="739475"/>
            <a:ext cx="7704000" cy="30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DATA FLOW DIAGRAMS</a:t>
            </a:r>
            <a:endParaRPr dirty="0">
              <a:solidFill>
                <a:schemeClr val="bg1"/>
              </a:solidFill>
            </a:endParaRPr>
          </a:p>
        </p:txBody>
      </p:sp>
      <p:sp>
        <p:nvSpPr>
          <p:cNvPr id="387" name="Google Shape;387;p38"/>
          <p:cNvSpPr txBox="1">
            <a:spLocks noGrp="1"/>
          </p:cNvSpPr>
          <p:nvPr>
            <p:ph type="sldNum" idx="12"/>
          </p:nvPr>
        </p:nvSpPr>
        <p:spPr>
          <a:xfrm>
            <a:off x="7882200" y="229300"/>
            <a:ext cx="5487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0" name="Rectangle: Rounded Corners 29">
            <a:extLst>
              <a:ext uri="{FF2B5EF4-FFF2-40B4-BE49-F238E27FC236}">
                <a16:creationId xmlns:a16="http://schemas.microsoft.com/office/drawing/2014/main" id="{B68CE3FA-2068-D47C-1243-14C2F1F51080}"/>
              </a:ext>
            </a:extLst>
          </p:cNvPr>
          <p:cNvSpPr/>
          <p:nvPr/>
        </p:nvSpPr>
        <p:spPr>
          <a:xfrm>
            <a:off x="518115" y="1814254"/>
            <a:ext cx="1334060" cy="45930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a:t>
            </a:r>
            <a:endParaRPr lang="en-IN" dirty="0">
              <a:solidFill>
                <a:schemeClr val="tx1"/>
              </a:solidFill>
            </a:endParaRPr>
          </a:p>
        </p:txBody>
      </p:sp>
      <p:sp>
        <p:nvSpPr>
          <p:cNvPr id="31" name="Rectangle: Rounded Corners 30">
            <a:extLst>
              <a:ext uri="{FF2B5EF4-FFF2-40B4-BE49-F238E27FC236}">
                <a16:creationId xmlns:a16="http://schemas.microsoft.com/office/drawing/2014/main" id="{80499C7D-834F-1B76-38F9-A52986E6C5E0}"/>
              </a:ext>
            </a:extLst>
          </p:cNvPr>
          <p:cNvSpPr/>
          <p:nvPr/>
        </p:nvSpPr>
        <p:spPr>
          <a:xfrm>
            <a:off x="518115" y="2777645"/>
            <a:ext cx="1334060" cy="45930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IN" dirty="0">
              <a:solidFill>
                <a:schemeClr val="tx1"/>
              </a:solidFill>
            </a:endParaRPr>
          </a:p>
        </p:txBody>
      </p:sp>
      <p:sp>
        <p:nvSpPr>
          <p:cNvPr id="32" name="Rectangle 31">
            <a:extLst>
              <a:ext uri="{FF2B5EF4-FFF2-40B4-BE49-F238E27FC236}">
                <a16:creationId xmlns:a16="http://schemas.microsoft.com/office/drawing/2014/main" id="{F1F944AE-B0B9-88FE-801B-0BCC1509BED1}"/>
              </a:ext>
            </a:extLst>
          </p:cNvPr>
          <p:cNvSpPr/>
          <p:nvPr/>
        </p:nvSpPr>
        <p:spPr>
          <a:xfrm>
            <a:off x="2463107" y="2783809"/>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CUSTOMER HOME</a:t>
            </a:r>
            <a:endParaRPr lang="en-IN" dirty="0">
              <a:solidFill>
                <a:schemeClr val="tx1"/>
              </a:solidFill>
            </a:endParaRPr>
          </a:p>
        </p:txBody>
      </p:sp>
      <p:sp>
        <p:nvSpPr>
          <p:cNvPr id="33" name="Rectangle 32">
            <a:extLst>
              <a:ext uri="{FF2B5EF4-FFF2-40B4-BE49-F238E27FC236}">
                <a16:creationId xmlns:a16="http://schemas.microsoft.com/office/drawing/2014/main" id="{FAC4AF23-3E6A-0A5B-8BD9-35C56D1611EB}"/>
              </a:ext>
            </a:extLst>
          </p:cNvPr>
          <p:cNvSpPr/>
          <p:nvPr/>
        </p:nvSpPr>
        <p:spPr>
          <a:xfrm>
            <a:off x="4572000" y="2058942"/>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SCREEN MOVIES</a:t>
            </a:r>
            <a:endParaRPr lang="en-IN" dirty="0">
              <a:solidFill>
                <a:schemeClr val="tx1"/>
              </a:solidFill>
            </a:endParaRPr>
          </a:p>
        </p:txBody>
      </p:sp>
      <p:sp>
        <p:nvSpPr>
          <p:cNvPr id="34" name="Rectangle 33">
            <a:extLst>
              <a:ext uri="{FF2B5EF4-FFF2-40B4-BE49-F238E27FC236}">
                <a16:creationId xmlns:a16="http://schemas.microsoft.com/office/drawing/2014/main" id="{856E9B11-680E-039F-24A6-A3E7A8471092}"/>
              </a:ext>
            </a:extLst>
          </p:cNvPr>
          <p:cNvSpPr/>
          <p:nvPr/>
        </p:nvSpPr>
        <p:spPr>
          <a:xfrm>
            <a:off x="4572000" y="2783807"/>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UPCOMING MOVIES</a:t>
            </a:r>
            <a:endParaRPr lang="en-IN" dirty="0">
              <a:solidFill>
                <a:schemeClr val="tx1"/>
              </a:solidFill>
            </a:endParaRPr>
          </a:p>
        </p:txBody>
      </p:sp>
      <p:sp>
        <p:nvSpPr>
          <p:cNvPr id="35" name="Rectangle 34">
            <a:extLst>
              <a:ext uri="{FF2B5EF4-FFF2-40B4-BE49-F238E27FC236}">
                <a16:creationId xmlns:a16="http://schemas.microsoft.com/office/drawing/2014/main" id="{3CFFACB2-4A29-1440-79E4-37AC57CDF962}"/>
              </a:ext>
            </a:extLst>
          </p:cNvPr>
          <p:cNvSpPr/>
          <p:nvPr/>
        </p:nvSpPr>
        <p:spPr>
          <a:xfrm>
            <a:off x="4575364" y="3702409"/>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RE-RELEASE MOVIES</a:t>
            </a:r>
            <a:endParaRPr lang="en-IN" dirty="0">
              <a:solidFill>
                <a:schemeClr val="tx1"/>
              </a:solidFill>
            </a:endParaRPr>
          </a:p>
        </p:txBody>
      </p:sp>
      <p:sp>
        <p:nvSpPr>
          <p:cNvPr id="36" name="Rectangle 35">
            <a:extLst>
              <a:ext uri="{FF2B5EF4-FFF2-40B4-BE49-F238E27FC236}">
                <a16:creationId xmlns:a16="http://schemas.microsoft.com/office/drawing/2014/main" id="{92CBC0CC-F275-64A0-88C2-48167BFA642F}"/>
              </a:ext>
            </a:extLst>
          </p:cNvPr>
          <p:cNvSpPr/>
          <p:nvPr/>
        </p:nvSpPr>
        <p:spPr>
          <a:xfrm>
            <a:off x="7170646" y="3836108"/>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Booking Ticket PAYMENT</a:t>
            </a:r>
            <a:endParaRPr lang="en-IN" sz="1800" dirty="0">
              <a:solidFill>
                <a:schemeClr val="tx1"/>
              </a:solidFill>
            </a:endParaRPr>
          </a:p>
        </p:txBody>
      </p:sp>
      <p:sp>
        <p:nvSpPr>
          <p:cNvPr id="37" name="Rectangle 36">
            <a:extLst>
              <a:ext uri="{FF2B5EF4-FFF2-40B4-BE49-F238E27FC236}">
                <a16:creationId xmlns:a16="http://schemas.microsoft.com/office/drawing/2014/main" id="{8D6984F2-3DD3-8404-EE0D-6FF9D8C6F802}"/>
              </a:ext>
            </a:extLst>
          </p:cNvPr>
          <p:cNvSpPr/>
          <p:nvPr/>
        </p:nvSpPr>
        <p:spPr>
          <a:xfrm>
            <a:off x="7170646" y="2777644"/>
            <a:ext cx="1622506" cy="459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Booking Ticket</a:t>
            </a:r>
            <a:endParaRPr lang="en-IN" sz="1800" dirty="0">
              <a:solidFill>
                <a:schemeClr val="tx1"/>
              </a:solidFill>
            </a:endParaRPr>
          </a:p>
        </p:txBody>
      </p:sp>
      <p:cxnSp>
        <p:nvCxnSpPr>
          <p:cNvPr id="38" name="Straight Arrow Connector 37">
            <a:extLst>
              <a:ext uri="{FF2B5EF4-FFF2-40B4-BE49-F238E27FC236}">
                <a16:creationId xmlns:a16="http://schemas.microsoft.com/office/drawing/2014/main" id="{3EC447CF-C0D6-4050-4419-F63854F40C7D}"/>
              </a:ext>
            </a:extLst>
          </p:cNvPr>
          <p:cNvCxnSpPr>
            <a:cxnSpLocks/>
            <a:stCxn id="30" idx="2"/>
            <a:endCxn id="31" idx="0"/>
          </p:cNvCxnSpPr>
          <p:nvPr/>
        </p:nvCxnSpPr>
        <p:spPr>
          <a:xfrm>
            <a:off x="1185145" y="2273555"/>
            <a:ext cx="0" cy="50409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50AE4B-04F6-6F83-450D-F801428A562C}"/>
              </a:ext>
            </a:extLst>
          </p:cNvPr>
          <p:cNvCxnSpPr>
            <a:cxnSpLocks/>
            <a:stCxn id="31" idx="3"/>
          </p:cNvCxnSpPr>
          <p:nvPr/>
        </p:nvCxnSpPr>
        <p:spPr>
          <a:xfrm>
            <a:off x="1852175" y="3007296"/>
            <a:ext cx="587049" cy="616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98CF13-FF1A-933B-B3EA-A8E5D7535D55}"/>
              </a:ext>
            </a:extLst>
          </p:cNvPr>
          <p:cNvCxnSpPr>
            <a:stCxn id="32" idx="3"/>
            <a:endCxn id="34" idx="1"/>
          </p:cNvCxnSpPr>
          <p:nvPr/>
        </p:nvCxnSpPr>
        <p:spPr>
          <a:xfrm flipV="1">
            <a:off x="4085613" y="3013458"/>
            <a:ext cx="486387" cy="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C57EA89-ABE3-71B5-8845-87F53A6D8BFB}"/>
              </a:ext>
            </a:extLst>
          </p:cNvPr>
          <p:cNvCxnSpPr>
            <a:cxnSpLocks/>
            <a:stCxn id="34" idx="3"/>
            <a:endCxn id="37" idx="1"/>
          </p:cNvCxnSpPr>
          <p:nvPr/>
        </p:nvCxnSpPr>
        <p:spPr>
          <a:xfrm flipV="1">
            <a:off x="6194506" y="3007295"/>
            <a:ext cx="976140" cy="61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C59EAD4-765C-9F7C-67F8-594895E5541A}"/>
              </a:ext>
            </a:extLst>
          </p:cNvPr>
          <p:cNvCxnSpPr>
            <a:cxnSpLocks/>
            <a:stCxn id="37" idx="2"/>
            <a:endCxn id="36" idx="0"/>
          </p:cNvCxnSpPr>
          <p:nvPr/>
        </p:nvCxnSpPr>
        <p:spPr>
          <a:xfrm>
            <a:off x="7981899" y="3236945"/>
            <a:ext cx="0" cy="5991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83CD0DF-D262-82F6-783F-5C31480A173B}"/>
              </a:ext>
            </a:extLst>
          </p:cNvPr>
          <p:cNvCxnSpPr>
            <a:cxnSpLocks/>
            <a:stCxn id="33" idx="3"/>
            <a:endCxn id="37" idx="1"/>
          </p:cNvCxnSpPr>
          <p:nvPr/>
        </p:nvCxnSpPr>
        <p:spPr>
          <a:xfrm>
            <a:off x="6194506" y="2288593"/>
            <a:ext cx="976140" cy="718702"/>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359681B-CD21-D516-F7AE-D9CA84E61482}"/>
              </a:ext>
            </a:extLst>
          </p:cNvPr>
          <p:cNvCxnSpPr>
            <a:cxnSpLocks/>
            <a:stCxn id="35" idx="3"/>
            <a:endCxn id="37" idx="1"/>
          </p:cNvCxnSpPr>
          <p:nvPr/>
        </p:nvCxnSpPr>
        <p:spPr>
          <a:xfrm flipV="1">
            <a:off x="6197870" y="3007295"/>
            <a:ext cx="972776" cy="924765"/>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A134583-1451-10A4-4339-052A3BBAC306}"/>
              </a:ext>
            </a:extLst>
          </p:cNvPr>
          <p:cNvCxnSpPr>
            <a:cxnSpLocks/>
            <a:stCxn id="36" idx="2"/>
            <a:endCxn id="32" idx="2"/>
          </p:cNvCxnSpPr>
          <p:nvPr/>
        </p:nvCxnSpPr>
        <p:spPr>
          <a:xfrm rot="5400000" flipH="1">
            <a:off x="5101980" y="1415491"/>
            <a:ext cx="1052299" cy="4707539"/>
          </a:xfrm>
          <a:prstGeom prst="bentConnector3">
            <a:avLst>
              <a:gd name="adj1" fmla="val -21724"/>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BB50F08-85B0-C5AB-68E3-F92F73B76CE5}"/>
              </a:ext>
            </a:extLst>
          </p:cNvPr>
          <p:cNvCxnSpPr>
            <a:cxnSpLocks/>
            <a:stCxn id="32" idx="0"/>
            <a:endCxn id="33" idx="1"/>
          </p:cNvCxnSpPr>
          <p:nvPr/>
        </p:nvCxnSpPr>
        <p:spPr>
          <a:xfrm rot="5400000" flipH="1" flipV="1">
            <a:off x="3675572" y="1887381"/>
            <a:ext cx="495216" cy="1297640"/>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55917C0-8488-CF82-B409-04AD1EE33543}"/>
              </a:ext>
            </a:extLst>
          </p:cNvPr>
          <p:cNvCxnSpPr>
            <a:cxnSpLocks/>
            <a:stCxn id="32" idx="2"/>
            <a:endCxn id="35" idx="1"/>
          </p:cNvCxnSpPr>
          <p:nvPr/>
        </p:nvCxnSpPr>
        <p:spPr>
          <a:xfrm rot="16200000" flipH="1">
            <a:off x="3580387" y="2937083"/>
            <a:ext cx="688950" cy="1301004"/>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5" name="Google Shape;386;p38">
            <a:extLst>
              <a:ext uri="{FF2B5EF4-FFF2-40B4-BE49-F238E27FC236}">
                <a16:creationId xmlns:a16="http://schemas.microsoft.com/office/drawing/2014/main" id="{17DEF34B-892B-B721-C589-2BD7BB54DD86}"/>
              </a:ext>
            </a:extLst>
          </p:cNvPr>
          <p:cNvSpPr txBox="1">
            <a:spLocks/>
          </p:cNvSpPr>
          <p:nvPr/>
        </p:nvSpPr>
        <p:spPr>
          <a:xfrm>
            <a:off x="1136110" y="1181242"/>
            <a:ext cx="1432129" cy="459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Hammersmith One"/>
              <a:buNone/>
              <a:defRPr sz="3200" b="0" i="0" u="none" strike="noStrike" cap="none">
                <a:solidFill>
                  <a:schemeClr val="lt1"/>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400" dirty="0">
                <a:solidFill>
                  <a:schemeClr val="bg1"/>
                </a:solidFill>
              </a:rPr>
              <a:t>DFD1:-</a:t>
            </a:r>
          </a:p>
        </p:txBody>
      </p:sp>
      <p:sp>
        <p:nvSpPr>
          <p:cNvPr id="347" name="Google Shape;269;p33">
            <a:extLst>
              <a:ext uri="{FF2B5EF4-FFF2-40B4-BE49-F238E27FC236}">
                <a16:creationId xmlns:a16="http://schemas.microsoft.com/office/drawing/2014/main" id="{AEBD5B92-F445-FE35-EF4D-DF7C75B646F9}"/>
              </a:ext>
            </a:extLst>
          </p:cNvPr>
          <p:cNvSpPr txBox="1"/>
          <p:nvPr/>
        </p:nvSpPr>
        <p:spPr>
          <a:xfrm>
            <a:off x="713100" y="222100"/>
            <a:ext cx="3173100" cy="2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bg1"/>
                </a:solidFill>
              </a:rPr>
              <a:t>ONLINE MOVIE TICKET RESERVATION SYSTEM</a:t>
            </a:r>
            <a:r>
              <a:rPr lang="en-US" sz="1000" dirty="0">
                <a:solidFill>
                  <a:schemeClr val="bg1"/>
                </a:solidFill>
                <a:latin typeface="Hammersmith One"/>
                <a:ea typeface="Hammersmith One"/>
                <a:cs typeface="Hammersmith One"/>
                <a:sym typeface="Hammersmith One"/>
              </a:rPr>
              <a:t>    </a:t>
            </a:r>
          </a:p>
        </p:txBody>
      </p:sp>
    </p:spTree>
  </p:cSld>
  <p:clrMapOvr>
    <a:masterClrMapping/>
  </p:clrMapOvr>
</p:sld>
</file>

<file path=ppt/theme/theme1.xml><?xml version="1.0" encoding="utf-8"?>
<a:theme xmlns:a="http://schemas.openxmlformats.org/drawingml/2006/main" name="Film Production Meeting Agenda by Slidesgo">
  <a:themeElements>
    <a:clrScheme name="Simple Light">
      <a:dk1>
        <a:srgbClr val="3C78D8"/>
      </a:dk1>
      <a:lt1>
        <a:srgbClr val="FFFFFF"/>
      </a:lt1>
      <a:dk2>
        <a:srgbClr val="071F35"/>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1384</Words>
  <Application>Microsoft Office PowerPoint</Application>
  <PresentationFormat>On-screen Show (16:9)</PresentationFormat>
  <Paragraphs>365</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Roboto Condensed Light</vt:lpstr>
      <vt:lpstr>Hammersmith One</vt:lpstr>
      <vt:lpstr>Bebas Neue</vt:lpstr>
      <vt:lpstr>Lucida Fax</vt:lpstr>
      <vt:lpstr>Times New Roman</vt:lpstr>
      <vt:lpstr>Actor</vt:lpstr>
      <vt:lpstr>Film Production Meeting Agenda by Slidesgo</vt:lpstr>
      <vt:lpstr>PINNACLE INSTITUTE OF MANAGEMENT SCIENCE  </vt:lpstr>
      <vt:lpstr>ONLINE MOVIE TICKET RESERVATION SYSTEM    </vt:lpstr>
      <vt:lpstr>PowerPoint Presentation</vt:lpstr>
      <vt:lpstr>PROJECT INTRODUCTION</vt:lpstr>
      <vt:lpstr>SCOPE OF THE PROJECT</vt:lpstr>
      <vt:lpstr>HARDWARE REQUIREMENTS:</vt:lpstr>
      <vt:lpstr>SOFTWARE REQUIREMENTS:</vt:lpstr>
      <vt:lpstr>SIGN UP</vt:lpstr>
      <vt:lpstr>DATA FLOW DIAGRAMS</vt:lpstr>
      <vt:lpstr>DATA FLOW DIAGRAMS</vt:lpstr>
      <vt:lpstr>DATA FLOW DIAGRAMS</vt:lpstr>
      <vt:lpstr>DATA FLOW DIAGRAMS</vt:lpstr>
      <vt:lpstr>ER DIRAGRAM</vt:lpstr>
      <vt:lpstr>DATABASE SCHEMA</vt:lpstr>
      <vt:lpstr>PowerPoint Presentation</vt:lpstr>
      <vt:lpstr>PowerPoint Presentation</vt:lpstr>
      <vt:lpstr>PowerPoint Presentation</vt:lpstr>
      <vt:lpstr>INPUT/OUTPUT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vt:lpstr>
      <vt:lpstr>FUTURE ENHANCEMENTS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PINNACLE INSTITUTE OF MANAGEMENT SCIENCE</dc:title>
  <dc:creator>Satish E</dc:creator>
  <cp:lastModifiedBy>Satish E</cp:lastModifiedBy>
  <cp:revision>17</cp:revision>
  <dcterms:modified xsi:type="dcterms:W3CDTF">2022-12-09T05:47:30Z</dcterms:modified>
</cp:coreProperties>
</file>